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  <p:sldMasterId id="2147483662" r:id="rId3"/>
  </p:sldMasterIdLst>
  <p:notesMasterIdLst>
    <p:notesMasterId r:id="rId52"/>
  </p:notesMasterIdLst>
  <p:sldIdLst>
    <p:sldId id="1283" r:id="rId4"/>
    <p:sldId id="1343" r:id="rId5"/>
    <p:sldId id="1338" r:id="rId6"/>
    <p:sldId id="1337" r:id="rId7"/>
    <p:sldId id="1344" r:id="rId8"/>
    <p:sldId id="1345" r:id="rId9"/>
    <p:sldId id="1346" r:id="rId10"/>
    <p:sldId id="1348" r:id="rId11"/>
    <p:sldId id="1339" r:id="rId12"/>
    <p:sldId id="1321" r:id="rId13"/>
    <p:sldId id="1313" r:id="rId14"/>
    <p:sldId id="1330" r:id="rId15"/>
    <p:sldId id="1319" r:id="rId16"/>
    <p:sldId id="1320" r:id="rId17"/>
    <p:sldId id="1322" r:id="rId18"/>
    <p:sldId id="1323" r:id="rId19"/>
    <p:sldId id="1325" r:id="rId20"/>
    <p:sldId id="1326" r:id="rId21"/>
    <p:sldId id="1327" r:id="rId22"/>
    <p:sldId id="1328" r:id="rId23"/>
    <p:sldId id="1331" r:id="rId24"/>
    <p:sldId id="1349" r:id="rId25"/>
    <p:sldId id="1350" r:id="rId26"/>
    <p:sldId id="1308" r:id="rId27"/>
    <p:sldId id="1309" r:id="rId28"/>
    <p:sldId id="1311" r:id="rId29"/>
    <p:sldId id="1340" r:id="rId30"/>
    <p:sldId id="1310" r:id="rId31"/>
    <p:sldId id="1290" r:id="rId32"/>
    <p:sldId id="1293" r:id="rId33"/>
    <p:sldId id="1295" r:id="rId34"/>
    <p:sldId id="1292" r:id="rId35"/>
    <p:sldId id="1296" r:id="rId36"/>
    <p:sldId id="1297" r:id="rId37"/>
    <p:sldId id="1298" r:id="rId38"/>
    <p:sldId id="1341" r:id="rId39"/>
    <p:sldId id="1332" r:id="rId40"/>
    <p:sldId id="1299" r:id="rId41"/>
    <p:sldId id="1300" r:id="rId42"/>
    <p:sldId id="1301" r:id="rId43"/>
    <p:sldId id="1302" r:id="rId44"/>
    <p:sldId id="1303" r:id="rId45"/>
    <p:sldId id="1312" r:id="rId46"/>
    <p:sldId id="1305" r:id="rId47"/>
    <p:sldId id="1306" r:id="rId48"/>
    <p:sldId id="1307" r:id="rId49"/>
    <p:sldId id="1342" r:id="rId50"/>
    <p:sldId id="1294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23" autoAdjust="0"/>
    <p:restoredTop sz="94660"/>
  </p:normalViewPr>
  <p:slideViewPr>
    <p:cSldViewPr snapToGrid="0">
      <p:cViewPr varScale="1">
        <p:scale>
          <a:sx n="98" d="100"/>
          <a:sy n="98" d="100"/>
        </p:scale>
        <p:origin x="10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A3F36C-AEFF-439C-9B86-FE5670DD9A86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BC2B9D-E25B-4FD9-98E6-F8DE20395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486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3C936-96D4-46BD-A4AD-8D1DDDFCDC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79F7E9-2444-4F7D-9262-BB50480D83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3E6CA-F787-4334-AC83-449505DEA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5FC33-928A-4E05-AC52-CA5717026429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8C8A1-909A-4030-B9A3-EC4344384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E1264-1E5D-4EDE-8F3C-16527BDDE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BEA1-86C5-4F15-B3F2-BCEF84577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911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6AEED-B0D6-4A54-82B8-FA3BB7D5F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3543DD-0130-480A-B1F1-0E0902DB2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9E093-8905-4731-81E1-F8B518CCE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5FC33-928A-4E05-AC52-CA5717026429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DD150-1FC2-4B5A-9BB9-1A98B1792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FAF3B-9908-414C-9B70-489B564FA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BEA1-86C5-4F15-B3F2-BCEF84577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74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14F3FF-89E7-4445-932A-84A5A25BF9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C34F0B-A532-4863-92D3-5D2C38B9C8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D4CBD-1C68-4F78-9A7A-2040EEB40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5FC33-928A-4E05-AC52-CA5717026429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7045E-0F5B-4F15-B454-D506E6692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EA809-ACAF-4F01-9A74-520C333CB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BEA1-86C5-4F15-B3F2-BCEF84577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3104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F4FA91-B7AB-4980-9255-5D8EBB2B6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4DB12-CD83-49C5-83C1-1B7ADF672A18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818159-991F-42B4-9C82-021599397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1939F-BD31-42C1-9DAC-E320B623C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5F1AE-7C6E-40C4-9A6B-3085D7D6E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680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B3EC85-581E-4826-8539-62A454B3A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06E3-DC38-4524-BC98-47B068ECC994}" type="datetimeFigureOut">
              <a:rPr lang="en-US" smtClean="0"/>
              <a:t>7/23/2020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6B58DE-4B9C-4C59-95CA-25C4BB989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6E8B80-798F-4A7E-B284-86F599129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CA1C5-99C6-4020-9736-521F164BB9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289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961EA-012A-4D4D-88D8-4B8A1A5F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74E60-8A93-487D-ACCF-1A306F4E6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842C6-EE00-4ADC-8B83-0EF83F3DB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5FC33-928A-4E05-AC52-CA5717026429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AED2B-B61A-4327-8E29-B716615B9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E12E2-F633-409E-92E5-BE364A93B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BEA1-86C5-4F15-B3F2-BCEF84577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499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B7CC0-AC0A-49EE-8593-7D83E12A3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E4C913-BEFD-4ED6-BA82-6350AFE7F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8188D-6EF9-4E64-A6F7-6BB4691F0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5FC33-928A-4E05-AC52-CA5717026429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AA5F7-1423-4C83-8267-7EE6D70EB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D0C1C-D2AA-40B0-8DB1-572D26F5B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BEA1-86C5-4F15-B3F2-BCEF84577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13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F32F6-5EDC-4389-A372-8A76C8B04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E4830-4804-40DA-9F98-16355C5FDA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F2E9AE-62B7-469F-AFC0-6626B9C668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B34BDF-87A7-4A21-94AD-EA96FAFE8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5FC33-928A-4E05-AC52-CA5717026429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6577B7-AEDA-4866-A3E8-1E9B37FC7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E3F895-C5FB-4C7B-99D2-33BFD70CF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BEA1-86C5-4F15-B3F2-BCEF84577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720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C2F23-A94E-4E76-81FC-4C391E3D5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368A0-1862-4EAA-8B9E-0CF148437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E1D83-A78C-4733-9FC4-7288B3BB8B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51476A-F137-4619-9617-EAC5D38523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21A0DC-A75A-474D-80D3-31A77531BC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878A9C-D48F-4862-BB01-0223BC08D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5FC33-928A-4E05-AC52-CA5717026429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35EED6-B580-4A2F-B26E-7C82E48A5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D63B69-2F30-4966-8961-A74B56A8D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BEA1-86C5-4F15-B3F2-BCEF84577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93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A7F5A-80F4-41E8-B879-E6C3B842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D74216-96F8-4BC4-B307-C693389EF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5FC33-928A-4E05-AC52-CA5717026429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F755C2-0F60-4156-8FD6-8460A8506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49D719-6DCA-45CC-829C-F9926042D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BEA1-86C5-4F15-B3F2-BCEF84577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53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5B2731-70E1-4C87-9D31-FF03C259A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5FC33-928A-4E05-AC52-CA5717026429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DD9769-979C-4CA6-A5BD-5F8C2552B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052AC-58C9-404D-B47E-8D4B37BBB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BEA1-86C5-4F15-B3F2-BCEF84577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80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86CB2-8896-4552-8822-4130643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623AB-6A6A-40EA-B0F0-C4C59489C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1F3D2-1BDD-4326-BB0E-C5C5AFA39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95B4E-9ACD-4352-B200-7F040A46A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5FC33-928A-4E05-AC52-CA5717026429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CF300F-A541-4182-A264-0394BB675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E0394E-94A1-44AD-B03D-47DA2836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BEA1-86C5-4F15-B3F2-BCEF84577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505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61BDA-76EC-4323-8ABC-5861F34E1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22154F-E257-4DEE-811A-008DF03193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730992-4F74-463C-99FB-D98AFC9AD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021CB1-5564-491F-8685-CD87F24DE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5FC33-928A-4E05-AC52-CA5717026429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B20100-5617-49FB-BF9F-630EA44C9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55F451-64B1-4F43-88B2-178F9E483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BEA1-86C5-4F15-B3F2-BCEF84577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478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2067C8-D485-48E4-A032-C1156EBA5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FE33C6-33DD-45BB-8EA4-B76EA0151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0DC10-B744-4270-B004-169A09916D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5FC33-928A-4E05-AC52-CA5717026429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335FF-C5D3-4EEF-B4A3-D04C26419D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54ACE-6D8C-4DD8-9770-96913995FE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FBEA1-86C5-4F15-B3F2-BCEF84577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26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3571C1-0682-4B4C-988A-DFB0377DC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A82C1-CC32-4122-9DFA-4F9924248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9E50F-26A7-4F6F-B368-CCEB890679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4DB12-CD83-49C5-83C1-1B7ADF672A18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D77C18-9126-4681-8692-98A4EFF071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8A4E0-4048-4ABF-A08C-646473EB1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5F1AE-7C6E-40C4-9A6B-3085D7D6E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41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41001B-F187-4875-9DA2-73D553D4F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C0A513-BD98-4880-8CCB-D62182FDA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54665-AC74-49FC-A74D-32BD824581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C06E3-DC38-4524-BC98-47B068ECC994}" type="datetimeFigureOut">
              <a:rPr lang="en-US" smtClean="0"/>
              <a:t>7/23/2020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5B1D9-BBC5-4D61-A581-3C899F42D9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72EF8-7232-48C3-BB1F-5EBCEA5918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CA1C5-99C6-4020-9736-521F164BB9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90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meter-good-bad-fair-2074126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ipkitten.blogspot.com/2011/11/unified-patent-court-requires-more.html" TargetMode="External"/><Relationship Id="rId4" Type="http://schemas.openxmlformats.org/officeDocument/2006/relationships/image" Target="../media/image44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AC90B1-B73F-4E28-BE72-C4BE06041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17" y="664028"/>
            <a:ext cx="10355601" cy="552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010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111DD5-C47C-48DF-B460-A27FE3493E41}"/>
              </a:ext>
            </a:extLst>
          </p:cNvPr>
          <p:cNvSpPr txBox="1"/>
          <p:nvPr/>
        </p:nvSpPr>
        <p:spPr>
          <a:xfrm>
            <a:off x="723900" y="6477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Testing and Validation Check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D7913-3C12-48E8-A32E-F633B26DD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7144"/>
            <a:ext cx="12192000" cy="294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43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61BD49-53C0-4414-86AB-A0E295E79E76}"/>
              </a:ext>
            </a:extLst>
          </p:cNvPr>
          <p:cNvSpPr txBox="1"/>
          <p:nvPr/>
        </p:nvSpPr>
        <p:spPr>
          <a:xfrm>
            <a:off x="9861267" y="1452456"/>
            <a:ext cx="1645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 Results Based Upon Tableau Calculated Result from Tableau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1BEBA-A108-4675-ACAB-5688C0DEEADE}"/>
              </a:ext>
            </a:extLst>
          </p:cNvPr>
          <p:cNvSpPr txBox="1"/>
          <p:nvPr/>
        </p:nvSpPr>
        <p:spPr>
          <a:xfrm>
            <a:off x="1260090" y="640072"/>
            <a:ext cx="7608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Sample UAT Test Script –From Tara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BAA15B-9062-498F-B537-AEB3B52AB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77" y="2018784"/>
            <a:ext cx="8401050" cy="33147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C5F47C1-D274-4E39-9C7A-43C6A5F163F7}"/>
              </a:ext>
            </a:extLst>
          </p:cNvPr>
          <p:cNvCxnSpPr>
            <a:cxnSpLocks/>
          </p:cNvCxnSpPr>
          <p:nvPr/>
        </p:nvCxnSpPr>
        <p:spPr>
          <a:xfrm flipH="1">
            <a:off x="7792193" y="1821788"/>
            <a:ext cx="2153085" cy="9238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43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0B6A9E-B77E-4B33-9E24-E5EC81C89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096" y="1054427"/>
            <a:ext cx="8820150" cy="5295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A802A9-2E19-41DD-94E8-BEECA11AFA59}"/>
              </a:ext>
            </a:extLst>
          </p:cNvPr>
          <p:cNvSpPr txBox="1"/>
          <p:nvPr/>
        </p:nvSpPr>
        <p:spPr>
          <a:xfrm>
            <a:off x="2418331" y="389456"/>
            <a:ext cx="7608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Sample UAT Test Script –From Tara</a:t>
            </a:r>
          </a:p>
        </p:txBody>
      </p:sp>
    </p:spTree>
    <p:extLst>
      <p:ext uri="{BB962C8B-B14F-4D97-AF65-F5344CB8AC3E}">
        <p14:creationId xmlns:p14="http://schemas.microsoft.com/office/powerpoint/2010/main" val="987577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8AE156-3B26-4B05-976E-CAFA4BC9F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238" y="414714"/>
            <a:ext cx="7809524" cy="6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43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1D9655-5864-49A0-A70E-088926B4C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238" y="414714"/>
            <a:ext cx="7809524" cy="6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78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2A5548-F2C9-4397-A645-0E419AF1E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143" y="52809"/>
            <a:ext cx="9085714" cy="6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189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D25B54-FC2C-4815-A2CA-F2EAC4E6B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857" y="252809"/>
            <a:ext cx="11314286" cy="6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866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8B3C7A-CE7F-499A-958C-FD9189E0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905" y="471857"/>
            <a:ext cx="8676190" cy="59142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1ABE48-4DE1-4497-BA42-1651BEBD20F2}"/>
              </a:ext>
            </a:extLst>
          </p:cNvPr>
          <p:cNvSpPr txBox="1"/>
          <p:nvPr/>
        </p:nvSpPr>
        <p:spPr>
          <a:xfrm>
            <a:off x="8791365" y="106326"/>
            <a:ext cx="32854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 now, the team is scheduled to complete two testing cycles (subject to quality criteria) by 7/21, but two big issues have emerged in testing.</a:t>
            </a:r>
          </a:p>
        </p:txBody>
      </p:sp>
    </p:spTree>
    <p:extLst>
      <p:ext uri="{BB962C8B-B14F-4D97-AF65-F5344CB8AC3E}">
        <p14:creationId xmlns:p14="http://schemas.microsoft.com/office/powerpoint/2010/main" val="2994193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D25B54-FC2C-4815-A2CA-F2EAC4E6B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857" y="252809"/>
            <a:ext cx="11314286" cy="63523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030B38-ADA7-4DCF-A69B-84FC79C0FCD9}"/>
              </a:ext>
            </a:extLst>
          </p:cNvPr>
          <p:cNvSpPr txBox="1"/>
          <p:nvPr/>
        </p:nvSpPr>
        <p:spPr>
          <a:xfrm>
            <a:off x="8218968" y="252809"/>
            <a:ext cx="32577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While Cycle 1 testing continues, the team attempts to resolve the two problems. </a:t>
            </a:r>
          </a:p>
          <a:p>
            <a:endParaRPr lang="en-US" dirty="0"/>
          </a:p>
          <a:p>
            <a:r>
              <a:rPr lang="en-US" dirty="0"/>
              <a:t>An approach is needed for each.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A76F174-A139-4428-B762-3305443DF5F3}"/>
              </a:ext>
            </a:extLst>
          </p:cNvPr>
          <p:cNvCxnSpPr/>
          <p:nvPr/>
        </p:nvCxnSpPr>
        <p:spPr>
          <a:xfrm flipH="1">
            <a:off x="9920177" y="1701209"/>
            <a:ext cx="329609" cy="1350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9D96F6-BAC8-4A85-9424-C2B41400D268}"/>
              </a:ext>
            </a:extLst>
          </p:cNvPr>
          <p:cNvCxnSpPr/>
          <p:nvPr/>
        </p:nvCxnSpPr>
        <p:spPr>
          <a:xfrm>
            <a:off x="10260419" y="1730137"/>
            <a:ext cx="0" cy="304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397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53398-D544-48F6-9A32-0ADBBCD11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952" y="790905"/>
            <a:ext cx="9238095" cy="5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23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FDABB9-33A4-450D-986F-AD62B004097B}"/>
              </a:ext>
            </a:extLst>
          </p:cNvPr>
          <p:cNvSpPr txBox="1"/>
          <p:nvPr/>
        </p:nvSpPr>
        <p:spPr>
          <a:xfrm>
            <a:off x="2760617" y="243840"/>
            <a:ext cx="7480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Observation From Homework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477BC9-0E20-4B6E-974E-06A9CAF9512E}"/>
              </a:ext>
            </a:extLst>
          </p:cNvPr>
          <p:cNvSpPr txBox="1"/>
          <p:nvPr/>
        </p:nvSpPr>
        <p:spPr>
          <a:xfrm>
            <a:off x="870857" y="975360"/>
            <a:ext cx="104241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Biggest Issue was the tripwire metric. All input values need to be identical for both hypotheses.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Death and Case prediction models are generally stronger than rate prediction models. Population size is normally a strong covariate.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MARS appears to be the favorite linear engine.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Overall, mastery demonstrated. </a:t>
            </a:r>
          </a:p>
        </p:txBody>
      </p:sp>
    </p:spTree>
    <p:extLst>
      <p:ext uri="{BB962C8B-B14F-4D97-AF65-F5344CB8AC3E}">
        <p14:creationId xmlns:p14="http://schemas.microsoft.com/office/powerpoint/2010/main" val="2411174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FA6DB5-88DD-4CAC-8506-844CBC3AE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379" y="806372"/>
            <a:ext cx="9443372" cy="548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133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BF1E0B-ED69-412D-B53D-296C8DDFB13E}"/>
              </a:ext>
            </a:extLst>
          </p:cNvPr>
          <p:cNvSpPr txBox="1"/>
          <p:nvPr/>
        </p:nvSpPr>
        <p:spPr>
          <a:xfrm>
            <a:off x="2351314" y="426720"/>
            <a:ext cx="7071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How Will Users Drive Value From The System?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8F5582-FE15-4738-9718-B5772896A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844" y="1421827"/>
            <a:ext cx="84963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473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A3E30-6A67-450C-A6AA-E3BFDF125069}"/>
              </a:ext>
            </a:extLst>
          </p:cNvPr>
          <p:cNvSpPr txBox="1"/>
          <p:nvPr/>
        </p:nvSpPr>
        <p:spPr>
          <a:xfrm>
            <a:off x="1349828" y="275378"/>
            <a:ext cx="9683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What Does Full Information Mean Within Our Context?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AC5EFC-C34F-4E4B-8CE1-CFB7A1072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4000" y="1630680"/>
            <a:ext cx="8168640" cy="4084320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0B6F980-B0EA-427B-82D7-DA1F3366873E}"/>
              </a:ext>
            </a:extLst>
          </p:cNvPr>
          <p:cNvSpPr/>
          <p:nvPr/>
        </p:nvSpPr>
        <p:spPr>
          <a:xfrm>
            <a:off x="1476184" y="2360023"/>
            <a:ext cx="1833071" cy="3328478"/>
          </a:xfrm>
          <a:custGeom>
            <a:avLst/>
            <a:gdLst>
              <a:gd name="connsiteX0" fmla="*/ 1981117 w 1996259"/>
              <a:gd name="connsiteY0" fmla="*/ 93474 h 3491621"/>
              <a:gd name="connsiteX1" fmla="*/ 962214 w 1996259"/>
              <a:gd name="connsiteY1" fmla="*/ 973040 h 3491621"/>
              <a:gd name="connsiteX2" fmla="*/ 639997 w 1996259"/>
              <a:gd name="connsiteY2" fmla="*/ 1460720 h 3491621"/>
              <a:gd name="connsiteX3" fmla="*/ 326488 w 1996259"/>
              <a:gd name="connsiteY3" fmla="*/ 2122571 h 3491621"/>
              <a:gd name="connsiteX4" fmla="*/ 91357 w 1996259"/>
              <a:gd name="connsiteY4" fmla="*/ 3437566 h 3491621"/>
              <a:gd name="connsiteX5" fmla="*/ 1981117 w 1996259"/>
              <a:gd name="connsiteY5" fmla="*/ 93474 h 3491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6259" h="3491621">
                <a:moveTo>
                  <a:pt x="1981117" y="93474"/>
                </a:moveTo>
                <a:cubicBezTo>
                  <a:pt x="2126260" y="-317280"/>
                  <a:pt x="1185734" y="745166"/>
                  <a:pt x="962214" y="973040"/>
                </a:cubicBezTo>
                <a:cubicBezTo>
                  <a:pt x="738694" y="1200914"/>
                  <a:pt x="745951" y="1269131"/>
                  <a:pt x="639997" y="1460720"/>
                </a:cubicBezTo>
                <a:cubicBezTo>
                  <a:pt x="534043" y="1652309"/>
                  <a:pt x="417928" y="1793097"/>
                  <a:pt x="326488" y="2122571"/>
                </a:cubicBezTo>
                <a:cubicBezTo>
                  <a:pt x="235048" y="2452045"/>
                  <a:pt x="-181512" y="3772846"/>
                  <a:pt x="91357" y="3437566"/>
                </a:cubicBezTo>
                <a:cubicBezTo>
                  <a:pt x="364226" y="3102286"/>
                  <a:pt x="1835974" y="504228"/>
                  <a:pt x="1981117" y="93474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D6E96FD-29D3-434D-A37F-5EE27B6F9A24}"/>
              </a:ext>
            </a:extLst>
          </p:cNvPr>
          <p:cNvSpPr/>
          <p:nvPr/>
        </p:nvSpPr>
        <p:spPr>
          <a:xfrm>
            <a:off x="4760957" y="1680755"/>
            <a:ext cx="1745314" cy="513806"/>
          </a:xfrm>
          <a:custGeom>
            <a:avLst/>
            <a:gdLst>
              <a:gd name="connsiteX0" fmla="*/ 28757 w 1745314"/>
              <a:gd name="connsiteY0" fmla="*/ 113212 h 536818"/>
              <a:gd name="connsiteX1" fmla="*/ 699317 w 1745314"/>
              <a:gd name="connsiteY1" fmla="*/ 0 h 536818"/>
              <a:gd name="connsiteX2" fmla="*/ 1648552 w 1745314"/>
              <a:gd name="connsiteY2" fmla="*/ 113212 h 536818"/>
              <a:gd name="connsiteX3" fmla="*/ 1692094 w 1745314"/>
              <a:gd name="connsiteY3" fmla="*/ 478972 h 536818"/>
              <a:gd name="connsiteX4" fmla="*/ 1456963 w 1745314"/>
              <a:gd name="connsiteY4" fmla="*/ 505097 h 536818"/>
              <a:gd name="connsiteX5" fmla="*/ 969283 w 1745314"/>
              <a:gd name="connsiteY5" fmla="*/ 452846 h 536818"/>
              <a:gd name="connsiteX6" fmla="*/ 202929 w 1745314"/>
              <a:gd name="connsiteY6" fmla="*/ 522514 h 536818"/>
              <a:gd name="connsiteX7" fmla="*/ 28757 w 1745314"/>
              <a:gd name="connsiteY7" fmla="*/ 113212 h 53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45314" h="536818">
                <a:moveTo>
                  <a:pt x="28757" y="113212"/>
                </a:moveTo>
                <a:cubicBezTo>
                  <a:pt x="111488" y="26126"/>
                  <a:pt x="429351" y="0"/>
                  <a:pt x="699317" y="0"/>
                </a:cubicBezTo>
                <a:cubicBezTo>
                  <a:pt x="969283" y="0"/>
                  <a:pt x="1483089" y="33383"/>
                  <a:pt x="1648552" y="113212"/>
                </a:cubicBezTo>
                <a:cubicBezTo>
                  <a:pt x="1814015" y="193041"/>
                  <a:pt x="1724025" y="413658"/>
                  <a:pt x="1692094" y="478972"/>
                </a:cubicBezTo>
                <a:cubicBezTo>
                  <a:pt x="1660163" y="544286"/>
                  <a:pt x="1577431" y="509451"/>
                  <a:pt x="1456963" y="505097"/>
                </a:cubicBezTo>
                <a:cubicBezTo>
                  <a:pt x="1336495" y="500743"/>
                  <a:pt x="1178289" y="449943"/>
                  <a:pt x="969283" y="452846"/>
                </a:cubicBezTo>
                <a:cubicBezTo>
                  <a:pt x="760277" y="455749"/>
                  <a:pt x="352426" y="577668"/>
                  <a:pt x="202929" y="522514"/>
                </a:cubicBezTo>
                <a:cubicBezTo>
                  <a:pt x="53432" y="467360"/>
                  <a:pt x="-53974" y="200298"/>
                  <a:pt x="28757" y="113212"/>
                </a:cubicBezTo>
                <a:close/>
              </a:path>
            </a:pathLst>
          </a:custGeom>
          <a:ln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4AD99DD-D2A6-43D1-8BEB-2EA6D5512A71}"/>
              </a:ext>
            </a:extLst>
          </p:cNvPr>
          <p:cNvSpPr/>
          <p:nvPr/>
        </p:nvSpPr>
        <p:spPr>
          <a:xfrm>
            <a:off x="8368936" y="3101838"/>
            <a:ext cx="1001486" cy="1632377"/>
          </a:xfrm>
          <a:custGeom>
            <a:avLst/>
            <a:gdLst>
              <a:gd name="connsiteX0" fmla="*/ 243840 w 1001486"/>
              <a:gd name="connsiteY0" fmla="*/ 15831 h 1632377"/>
              <a:gd name="connsiteX1" fmla="*/ 827314 w 1001486"/>
              <a:gd name="connsiteY1" fmla="*/ 808311 h 1632377"/>
              <a:gd name="connsiteX2" fmla="*/ 1001486 w 1001486"/>
              <a:gd name="connsiteY2" fmla="*/ 1435328 h 1632377"/>
              <a:gd name="connsiteX3" fmla="*/ 827314 w 1001486"/>
              <a:gd name="connsiteY3" fmla="*/ 1600791 h 1632377"/>
              <a:gd name="connsiteX4" fmla="*/ 670560 w 1001486"/>
              <a:gd name="connsiteY4" fmla="*/ 1531122 h 1632377"/>
              <a:gd name="connsiteX5" fmla="*/ 235131 w 1001486"/>
              <a:gd name="connsiteY5" fmla="*/ 634139 h 1632377"/>
              <a:gd name="connsiteX6" fmla="*/ 0 w 1001486"/>
              <a:gd name="connsiteY6" fmla="*/ 303213 h 1632377"/>
              <a:gd name="connsiteX7" fmla="*/ 243840 w 1001486"/>
              <a:gd name="connsiteY7" fmla="*/ 15831 h 163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1486" h="1632377">
                <a:moveTo>
                  <a:pt x="243840" y="15831"/>
                </a:moveTo>
                <a:cubicBezTo>
                  <a:pt x="381726" y="100014"/>
                  <a:pt x="701040" y="571728"/>
                  <a:pt x="827314" y="808311"/>
                </a:cubicBezTo>
                <a:cubicBezTo>
                  <a:pt x="953588" y="1044894"/>
                  <a:pt x="1001486" y="1303248"/>
                  <a:pt x="1001486" y="1435328"/>
                </a:cubicBezTo>
                <a:cubicBezTo>
                  <a:pt x="1001486" y="1567408"/>
                  <a:pt x="882468" y="1584825"/>
                  <a:pt x="827314" y="1600791"/>
                </a:cubicBezTo>
                <a:cubicBezTo>
                  <a:pt x="772160" y="1616757"/>
                  <a:pt x="769257" y="1692231"/>
                  <a:pt x="670560" y="1531122"/>
                </a:cubicBezTo>
                <a:cubicBezTo>
                  <a:pt x="571863" y="1370013"/>
                  <a:pt x="346891" y="838790"/>
                  <a:pt x="235131" y="634139"/>
                </a:cubicBezTo>
                <a:cubicBezTo>
                  <a:pt x="123371" y="429488"/>
                  <a:pt x="0" y="400459"/>
                  <a:pt x="0" y="303213"/>
                </a:cubicBezTo>
                <a:cubicBezTo>
                  <a:pt x="0" y="205967"/>
                  <a:pt x="105954" y="-68352"/>
                  <a:pt x="243840" y="15831"/>
                </a:cubicBezTo>
                <a:close/>
              </a:path>
            </a:pathLst>
          </a:custGeom>
          <a:ln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D1F718-23FD-41C1-9FF9-7E749D8D882A}"/>
              </a:ext>
            </a:extLst>
          </p:cNvPr>
          <p:cNvSpPr txBox="1"/>
          <p:nvPr/>
        </p:nvSpPr>
        <p:spPr>
          <a:xfrm rot="18056449">
            <a:off x="997879" y="3453834"/>
            <a:ext cx="2682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Raw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A6A365-8608-4816-A04D-8A0454870D4C}"/>
              </a:ext>
            </a:extLst>
          </p:cNvPr>
          <p:cNvSpPr txBox="1"/>
          <p:nvPr/>
        </p:nvSpPr>
        <p:spPr>
          <a:xfrm>
            <a:off x="4292494" y="1648098"/>
            <a:ext cx="2682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Informative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86207B-976B-4C52-AFCB-169B1472B493}"/>
              </a:ext>
            </a:extLst>
          </p:cNvPr>
          <p:cNvSpPr txBox="1"/>
          <p:nvPr/>
        </p:nvSpPr>
        <p:spPr>
          <a:xfrm rot="3508865">
            <a:off x="7462068" y="3411229"/>
            <a:ext cx="2682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Actionable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4B018DD-1B9A-41A0-BCBF-49F5705FDDA8}"/>
              </a:ext>
            </a:extLst>
          </p:cNvPr>
          <p:cNvGrpSpPr/>
          <p:nvPr/>
        </p:nvGrpSpPr>
        <p:grpSpPr>
          <a:xfrm>
            <a:off x="6974734" y="1202224"/>
            <a:ext cx="4598958" cy="2307330"/>
            <a:chOff x="6974734" y="1202224"/>
            <a:chExt cx="4598958" cy="230733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8F3C673-8E60-4F7A-B099-268C03F99CC3}"/>
                </a:ext>
              </a:extLst>
            </p:cNvPr>
            <p:cNvSpPr txBox="1"/>
            <p:nvPr/>
          </p:nvSpPr>
          <p:spPr>
            <a:xfrm>
              <a:off x="9100458" y="2732506"/>
              <a:ext cx="2473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Where We Want To Be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1ACCA34-D676-4381-B3A0-158926E91664}"/>
                </a:ext>
              </a:extLst>
            </p:cNvPr>
            <p:cNvCxnSpPr/>
            <p:nvPr/>
          </p:nvCxnSpPr>
          <p:spPr>
            <a:xfrm flipH="1">
              <a:off x="9196251" y="3101838"/>
              <a:ext cx="544205" cy="407716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250FF5-7AF0-4832-979C-A5AD1DCB1067}"/>
                </a:ext>
              </a:extLst>
            </p:cNvPr>
            <p:cNvSpPr txBox="1"/>
            <p:nvPr/>
          </p:nvSpPr>
          <p:spPr>
            <a:xfrm>
              <a:off x="6974734" y="1202224"/>
              <a:ext cx="2473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Where We Appear To Be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8818BF7-4254-4B20-8990-0A511DB80CD0}"/>
                </a:ext>
              </a:extLst>
            </p:cNvPr>
            <p:cNvCxnSpPr/>
            <p:nvPr/>
          </p:nvCxnSpPr>
          <p:spPr>
            <a:xfrm flipH="1">
              <a:off x="7283148" y="1507053"/>
              <a:ext cx="544205" cy="407716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333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ECFC3717-D36E-4556-81A4-B65844F489E6}"/>
              </a:ext>
            </a:extLst>
          </p:cNvPr>
          <p:cNvSpPr/>
          <p:nvPr/>
        </p:nvSpPr>
        <p:spPr>
          <a:xfrm>
            <a:off x="5866922" y="103042"/>
            <a:ext cx="6383383" cy="6444343"/>
          </a:xfrm>
          <a:custGeom>
            <a:avLst/>
            <a:gdLst>
              <a:gd name="connsiteX0" fmla="*/ 6069874 w 6383383"/>
              <a:gd name="connsiteY0" fmla="*/ 8708 h 6444343"/>
              <a:gd name="connsiteX1" fmla="*/ 6069874 w 6383383"/>
              <a:gd name="connsiteY1" fmla="*/ 8708 h 6444343"/>
              <a:gd name="connsiteX2" fmla="*/ 5738949 w 6383383"/>
              <a:gd name="connsiteY2" fmla="*/ 34834 h 6444343"/>
              <a:gd name="connsiteX3" fmla="*/ 5468983 w 6383383"/>
              <a:gd name="connsiteY3" fmla="*/ 26126 h 6444343"/>
              <a:gd name="connsiteX4" fmla="*/ 5355772 w 6383383"/>
              <a:gd name="connsiteY4" fmla="*/ 17417 h 6444343"/>
              <a:gd name="connsiteX5" fmla="*/ 4815840 w 6383383"/>
              <a:gd name="connsiteY5" fmla="*/ 26126 h 6444343"/>
              <a:gd name="connsiteX6" fmla="*/ 4807132 w 6383383"/>
              <a:gd name="connsiteY6" fmla="*/ 52251 h 6444343"/>
              <a:gd name="connsiteX7" fmla="*/ 4781006 w 6383383"/>
              <a:gd name="connsiteY7" fmla="*/ 60960 h 6444343"/>
              <a:gd name="connsiteX8" fmla="*/ 4563292 w 6383383"/>
              <a:gd name="connsiteY8" fmla="*/ 52251 h 6444343"/>
              <a:gd name="connsiteX9" fmla="*/ 4519749 w 6383383"/>
              <a:gd name="connsiteY9" fmla="*/ 26126 h 6444343"/>
              <a:gd name="connsiteX10" fmla="*/ 3840480 w 6383383"/>
              <a:gd name="connsiteY10" fmla="*/ 34834 h 6444343"/>
              <a:gd name="connsiteX11" fmla="*/ 3805646 w 6383383"/>
              <a:gd name="connsiteY11" fmla="*/ 43543 h 6444343"/>
              <a:gd name="connsiteX12" fmla="*/ 3779520 w 6383383"/>
              <a:gd name="connsiteY12" fmla="*/ 52251 h 6444343"/>
              <a:gd name="connsiteX13" fmla="*/ 3579223 w 6383383"/>
              <a:gd name="connsiteY13" fmla="*/ 43543 h 6444343"/>
              <a:gd name="connsiteX14" fmla="*/ 3526972 w 6383383"/>
              <a:gd name="connsiteY14" fmla="*/ 34834 h 6444343"/>
              <a:gd name="connsiteX15" fmla="*/ 3474720 w 6383383"/>
              <a:gd name="connsiteY15" fmla="*/ 17417 h 6444343"/>
              <a:gd name="connsiteX16" fmla="*/ 3413760 w 6383383"/>
              <a:gd name="connsiteY16" fmla="*/ 8708 h 6444343"/>
              <a:gd name="connsiteX17" fmla="*/ 2612572 w 6383383"/>
              <a:gd name="connsiteY17" fmla="*/ 8708 h 6444343"/>
              <a:gd name="connsiteX18" fmla="*/ 2577737 w 6383383"/>
              <a:gd name="connsiteY18" fmla="*/ 0 h 6444343"/>
              <a:gd name="connsiteX19" fmla="*/ 2299063 w 6383383"/>
              <a:gd name="connsiteY19" fmla="*/ 8708 h 6444343"/>
              <a:gd name="connsiteX20" fmla="*/ 2272937 w 6383383"/>
              <a:gd name="connsiteY20" fmla="*/ 17417 h 6444343"/>
              <a:gd name="connsiteX21" fmla="*/ 2203269 w 6383383"/>
              <a:gd name="connsiteY21" fmla="*/ 26126 h 6444343"/>
              <a:gd name="connsiteX22" fmla="*/ 1915886 w 6383383"/>
              <a:gd name="connsiteY22" fmla="*/ 34834 h 6444343"/>
              <a:gd name="connsiteX23" fmla="*/ 1889760 w 6383383"/>
              <a:gd name="connsiteY23" fmla="*/ 60960 h 6444343"/>
              <a:gd name="connsiteX24" fmla="*/ 1750423 w 6383383"/>
              <a:gd name="connsiteY24" fmla="*/ 60960 h 6444343"/>
              <a:gd name="connsiteX25" fmla="*/ 1611086 w 6383383"/>
              <a:gd name="connsiteY25" fmla="*/ 43543 h 6444343"/>
              <a:gd name="connsiteX26" fmla="*/ 1584960 w 6383383"/>
              <a:gd name="connsiteY26" fmla="*/ 34834 h 6444343"/>
              <a:gd name="connsiteX27" fmla="*/ 1471749 w 6383383"/>
              <a:gd name="connsiteY27" fmla="*/ 26126 h 6444343"/>
              <a:gd name="connsiteX28" fmla="*/ 1358537 w 6383383"/>
              <a:gd name="connsiteY28" fmla="*/ 8708 h 6444343"/>
              <a:gd name="connsiteX29" fmla="*/ 1114697 w 6383383"/>
              <a:gd name="connsiteY29" fmla="*/ 17417 h 6444343"/>
              <a:gd name="connsiteX30" fmla="*/ 1088572 w 6383383"/>
              <a:gd name="connsiteY30" fmla="*/ 26126 h 6444343"/>
              <a:gd name="connsiteX31" fmla="*/ 1036320 w 6383383"/>
              <a:gd name="connsiteY31" fmla="*/ 34834 h 6444343"/>
              <a:gd name="connsiteX32" fmla="*/ 748937 w 6383383"/>
              <a:gd name="connsiteY32" fmla="*/ 60960 h 6444343"/>
              <a:gd name="connsiteX33" fmla="*/ 444137 w 6383383"/>
              <a:gd name="connsiteY33" fmla="*/ 78377 h 6444343"/>
              <a:gd name="connsiteX34" fmla="*/ 383177 w 6383383"/>
              <a:gd name="connsiteY34" fmla="*/ 95794 h 6444343"/>
              <a:gd name="connsiteX35" fmla="*/ 348343 w 6383383"/>
              <a:gd name="connsiteY35" fmla="*/ 104503 h 6444343"/>
              <a:gd name="connsiteX36" fmla="*/ 296092 w 6383383"/>
              <a:gd name="connsiteY36" fmla="*/ 121920 h 6444343"/>
              <a:gd name="connsiteX37" fmla="*/ 182880 w 6383383"/>
              <a:gd name="connsiteY37" fmla="*/ 139337 h 6444343"/>
              <a:gd name="connsiteX38" fmla="*/ 156754 w 6383383"/>
              <a:gd name="connsiteY38" fmla="*/ 156754 h 6444343"/>
              <a:gd name="connsiteX39" fmla="*/ 104503 w 6383383"/>
              <a:gd name="connsiteY39" fmla="*/ 174171 h 6444343"/>
              <a:gd name="connsiteX40" fmla="*/ 60960 w 6383383"/>
              <a:gd name="connsiteY40" fmla="*/ 209006 h 6444343"/>
              <a:gd name="connsiteX41" fmla="*/ 34834 w 6383383"/>
              <a:gd name="connsiteY41" fmla="*/ 226423 h 6444343"/>
              <a:gd name="connsiteX42" fmla="*/ 17417 w 6383383"/>
              <a:gd name="connsiteY42" fmla="*/ 278674 h 6444343"/>
              <a:gd name="connsiteX43" fmla="*/ 8709 w 6383383"/>
              <a:gd name="connsiteY43" fmla="*/ 304800 h 6444343"/>
              <a:gd name="connsiteX44" fmla="*/ 0 w 6383383"/>
              <a:gd name="connsiteY44" fmla="*/ 339634 h 6444343"/>
              <a:gd name="connsiteX45" fmla="*/ 17417 w 6383383"/>
              <a:gd name="connsiteY45" fmla="*/ 522514 h 6444343"/>
              <a:gd name="connsiteX46" fmla="*/ 34834 w 6383383"/>
              <a:gd name="connsiteY46" fmla="*/ 600891 h 6444343"/>
              <a:gd name="connsiteX47" fmla="*/ 52252 w 6383383"/>
              <a:gd name="connsiteY47" fmla="*/ 722811 h 6444343"/>
              <a:gd name="connsiteX48" fmla="*/ 69669 w 6383383"/>
              <a:gd name="connsiteY48" fmla="*/ 775063 h 6444343"/>
              <a:gd name="connsiteX49" fmla="*/ 60960 w 6383383"/>
              <a:gd name="connsiteY49" fmla="*/ 905691 h 6444343"/>
              <a:gd name="connsiteX50" fmla="*/ 52252 w 6383383"/>
              <a:gd name="connsiteY50" fmla="*/ 931817 h 6444343"/>
              <a:gd name="connsiteX51" fmla="*/ 60960 w 6383383"/>
              <a:gd name="connsiteY51" fmla="*/ 1123406 h 6444343"/>
              <a:gd name="connsiteX52" fmla="*/ 78377 w 6383383"/>
              <a:gd name="connsiteY52" fmla="*/ 1175657 h 6444343"/>
              <a:gd name="connsiteX53" fmla="*/ 87086 w 6383383"/>
              <a:gd name="connsiteY53" fmla="*/ 1201783 h 6444343"/>
              <a:gd name="connsiteX54" fmla="*/ 121920 w 6383383"/>
              <a:gd name="connsiteY54" fmla="*/ 1254034 h 6444343"/>
              <a:gd name="connsiteX55" fmla="*/ 139337 w 6383383"/>
              <a:gd name="connsiteY55" fmla="*/ 1497874 h 6444343"/>
              <a:gd name="connsiteX56" fmla="*/ 165463 w 6383383"/>
              <a:gd name="connsiteY56" fmla="*/ 1619794 h 6444343"/>
              <a:gd name="connsiteX57" fmla="*/ 174172 w 6383383"/>
              <a:gd name="connsiteY57" fmla="*/ 1645920 h 6444343"/>
              <a:gd name="connsiteX58" fmla="*/ 182880 w 6383383"/>
              <a:gd name="connsiteY58" fmla="*/ 1672046 h 6444343"/>
              <a:gd name="connsiteX59" fmla="*/ 182880 w 6383383"/>
              <a:gd name="connsiteY59" fmla="*/ 1959428 h 6444343"/>
              <a:gd name="connsiteX60" fmla="*/ 200297 w 6383383"/>
              <a:gd name="connsiteY60" fmla="*/ 2011680 h 6444343"/>
              <a:gd name="connsiteX61" fmla="*/ 209006 w 6383383"/>
              <a:gd name="connsiteY61" fmla="*/ 2037806 h 6444343"/>
              <a:gd name="connsiteX62" fmla="*/ 235132 w 6383383"/>
              <a:gd name="connsiteY62" fmla="*/ 2090057 h 6444343"/>
              <a:gd name="connsiteX63" fmla="*/ 243840 w 6383383"/>
              <a:gd name="connsiteY63" fmla="*/ 2368731 h 6444343"/>
              <a:gd name="connsiteX64" fmla="*/ 261257 w 6383383"/>
              <a:gd name="connsiteY64" fmla="*/ 2420983 h 6444343"/>
              <a:gd name="connsiteX65" fmla="*/ 269966 w 6383383"/>
              <a:gd name="connsiteY65" fmla="*/ 2542903 h 6444343"/>
              <a:gd name="connsiteX66" fmla="*/ 278674 w 6383383"/>
              <a:gd name="connsiteY66" fmla="*/ 2569028 h 6444343"/>
              <a:gd name="connsiteX67" fmla="*/ 287383 w 6383383"/>
              <a:gd name="connsiteY67" fmla="*/ 2717074 h 6444343"/>
              <a:gd name="connsiteX68" fmla="*/ 296092 w 6383383"/>
              <a:gd name="connsiteY68" fmla="*/ 3370217 h 6444343"/>
              <a:gd name="connsiteX69" fmla="*/ 304800 w 6383383"/>
              <a:gd name="connsiteY69" fmla="*/ 3439886 h 6444343"/>
              <a:gd name="connsiteX70" fmla="*/ 322217 w 6383383"/>
              <a:gd name="connsiteY70" fmla="*/ 3492137 h 6444343"/>
              <a:gd name="connsiteX71" fmla="*/ 330926 w 6383383"/>
              <a:gd name="connsiteY71" fmla="*/ 3518263 h 6444343"/>
              <a:gd name="connsiteX72" fmla="*/ 348343 w 6383383"/>
              <a:gd name="connsiteY72" fmla="*/ 3587931 h 6444343"/>
              <a:gd name="connsiteX73" fmla="*/ 365760 w 6383383"/>
              <a:gd name="connsiteY73" fmla="*/ 3666308 h 6444343"/>
              <a:gd name="connsiteX74" fmla="*/ 383177 w 6383383"/>
              <a:gd name="connsiteY74" fmla="*/ 3718560 h 6444343"/>
              <a:gd name="connsiteX75" fmla="*/ 391886 w 6383383"/>
              <a:gd name="connsiteY75" fmla="*/ 3744686 h 6444343"/>
              <a:gd name="connsiteX76" fmla="*/ 400594 w 6383383"/>
              <a:gd name="connsiteY76" fmla="*/ 3779520 h 6444343"/>
              <a:gd name="connsiteX77" fmla="*/ 409303 w 6383383"/>
              <a:gd name="connsiteY77" fmla="*/ 3823063 h 6444343"/>
              <a:gd name="connsiteX78" fmla="*/ 418012 w 6383383"/>
              <a:gd name="connsiteY78" fmla="*/ 3849188 h 6444343"/>
              <a:gd name="connsiteX79" fmla="*/ 444137 w 6383383"/>
              <a:gd name="connsiteY79" fmla="*/ 4075611 h 6444343"/>
              <a:gd name="connsiteX80" fmla="*/ 444137 w 6383383"/>
              <a:gd name="connsiteY80" fmla="*/ 4075611 h 6444343"/>
              <a:gd name="connsiteX81" fmla="*/ 461554 w 6383383"/>
              <a:gd name="connsiteY81" fmla="*/ 4136571 h 6444343"/>
              <a:gd name="connsiteX82" fmla="*/ 478972 w 6383383"/>
              <a:gd name="connsiteY82" fmla="*/ 4153988 h 6444343"/>
              <a:gd name="connsiteX83" fmla="*/ 487680 w 6383383"/>
              <a:gd name="connsiteY83" fmla="*/ 4214948 h 6444343"/>
              <a:gd name="connsiteX84" fmla="*/ 505097 w 6383383"/>
              <a:gd name="connsiteY84" fmla="*/ 4319451 h 6444343"/>
              <a:gd name="connsiteX85" fmla="*/ 513806 w 6383383"/>
              <a:gd name="connsiteY85" fmla="*/ 4423954 h 6444343"/>
              <a:gd name="connsiteX86" fmla="*/ 531223 w 6383383"/>
              <a:gd name="connsiteY86" fmla="*/ 4476206 h 6444343"/>
              <a:gd name="connsiteX87" fmla="*/ 548640 w 6383383"/>
              <a:gd name="connsiteY87" fmla="*/ 4563291 h 6444343"/>
              <a:gd name="connsiteX88" fmla="*/ 548640 w 6383383"/>
              <a:gd name="connsiteY88" fmla="*/ 4563291 h 6444343"/>
              <a:gd name="connsiteX89" fmla="*/ 557349 w 6383383"/>
              <a:gd name="connsiteY89" fmla="*/ 4624251 h 6444343"/>
              <a:gd name="connsiteX90" fmla="*/ 566057 w 6383383"/>
              <a:gd name="connsiteY90" fmla="*/ 4650377 h 6444343"/>
              <a:gd name="connsiteX91" fmla="*/ 574766 w 6383383"/>
              <a:gd name="connsiteY91" fmla="*/ 4685211 h 6444343"/>
              <a:gd name="connsiteX92" fmla="*/ 583474 w 6383383"/>
              <a:gd name="connsiteY92" fmla="*/ 4711337 h 6444343"/>
              <a:gd name="connsiteX93" fmla="*/ 609600 w 6383383"/>
              <a:gd name="connsiteY93" fmla="*/ 4807131 h 6444343"/>
              <a:gd name="connsiteX94" fmla="*/ 618309 w 6383383"/>
              <a:gd name="connsiteY94" fmla="*/ 4833257 h 6444343"/>
              <a:gd name="connsiteX95" fmla="*/ 635726 w 6383383"/>
              <a:gd name="connsiteY95" fmla="*/ 4859383 h 6444343"/>
              <a:gd name="connsiteX96" fmla="*/ 661852 w 6383383"/>
              <a:gd name="connsiteY96" fmla="*/ 4902926 h 6444343"/>
              <a:gd name="connsiteX97" fmla="*/ 670560 w 6383383"/>
              <a:gd name="connsiteY97" fmla="*/ 4929051 h 6444343"/>
              <a:gd name="connsiteX98" fmla="*/ 696686 w 6383383"/>
              <a:gd name="connsiteY98" fmla="*/ 4981303 h 6444343"/>
              <a:gd name="connsiteX99" fmla="*/ 687977 w 6383383"/>
              <a:gd name="connsiteY99" fmla="*/ 5181600 h 6444343"/>
              <a:gd name="connsiteX100" fmla="*/ 679269 w 6383383"/>
              <a:gd name="connsiteY100" fmla="*/ 5207726 h 6444343"/>
              <a:gd name="connsiteX101" fmla="*/ 661852 w 6383383"/>
              <a:gd name="connsiteY101" fmla="*/ 5381897 h 6444343"/>
              <a:gd name="connsiteX102" fmla="*/ 644434 w 6383383"/>
              <a:gd name="connsiteY102" fmla="*/ 5599611 h 6444343"/>
              <a:gd name="connsiteX103" fmla="*/ 618309 w 6383383"/>
              <a:gd name="connsiteY103" fmla="*/ 5704114 h 6444343"/>
              <a:gd name="connsiteX104" fmla="*/ 609600 w 6383383"/>
              <a:gd name="connsiteY104" fmla="*/ 5730240 h 6444343"/>
              <a:gd name="connsiteX105" fmla="*/ 600892 w 6383383"/>
              <a:gd name="connsiteY105" fmla="*/ 5791200 h 6444343"/>
              <a:gd name="connsiteX106" fmla="*/ 583474 w 6383383"/>
              <a:gd name="connsiteY106" fmla="*/ 5869577 h 6444343"/>
              <a:gd name="connsiteX107" fmla="*/ 566057 w 6383383"/>
              <a:gd name="connsiteY107" fmla="*/ 5895703 h 6444343"/>
              <a:gd name="connsiteX108" fmla="*/ 557349 w 6383383"/>
              <a:gd name="connsiteY108" fmla="*/ 5921828 h 6444343"/>
              <a:gd name="connsiteX109" fmla="*/ 522514 w 6383383"/>
              <a:gd name="connsiteY109" fmla="*/ 5956663 h 6444343"/>
              <a:gd name="connsiteX110" fmla="*/ 522514 w 6383383"/>
              <a:gd name="connsiteY110" fmla="*/ 6148251 h 6444343"/>
              <a:gd name="connsiteX111" fmla="*/ 539932 w 6383383"/>
              <a:gd name="connsiteY111" fmla="*/ 6165668 h 6444343"/>
              <a:gd name="connsiteX112" fmla="*/ 574766 w 6383383"/>
              <a:gd name="connsiteY112" fmla="*/ 6209211 h 6444343"/>
              <a:gd name="connsiteX113" fmla="*/ 600892 w 6383383"/>
              <a:gd name="connsiteY113" fmla="*/ 6244046 h 6444343"/>
              <a:gd name="connsiteX114" fmla="*/ 635726 w 6383383"/>
              <a:gd name="connsiteY114" fmla="*/ 6278880 h 6444343"/>
              <a:gd name="connsiteX115" fmla="*/ 661852 w 6383383"/>
              <a:gd name="connsiteY115" fmla="*/ 6313714 h 6444343"/>
              <a:gd name="connsiteX116" fmla="*/ 687977 w 6383383"/>
              <a:gd name="connsiteY116" fmla="*/ 6331131 h 6444343"/>
              <a:gd name="connsiteX117" fmla="*/ 740229 w 6383383"/>
              <a:gd name="connsiteY117" fmla="*/ 6374674 h 6444343"/>
              <a:gd name="connsiteX118" fmla="*/ 766354 w 6383383"/>
              <a:gd name="connsiteY118" fmla="*/ 6383383 h 6444343"/>
              <a:gd name="connsiteX119" fmla="*/ 792480 w 6383383"/>
              <a:gd name="connsiteY119" fmla="*/ 6400800 h 6444343"/>
              <a:gd name="connsiteX120" fmla="*/ 827314 w 6383383"/>
              <a:gd name="connsiteY120" fmla="*/ 6409508 h 6444343"/>
              <a:gd name="connsiteX121" fmla="*/ 914400 w 6383383"/>
              <a:gd name="connsiteY121" fmla="*/ 6426926 h 6444343"/>
              <a:gd name="connsiteX122" fmla="*/ 1018903 w 6383383"/>
              <a:gd name="connsiteY122" fmla="*/ 6444343 h 6444343"/>
              <a:gd name="connsiteX123" fmla="*/ 1314994 w 6383383"/>
              <a:gd name="connsiteY123" fmla="*/ 6426926 h 6444343"/>
              <a:gd name="connsiteX124" fmla="*/ 1480457 w 6383383"/>
              <a:gd name="connsiteY124" fmla="*/ 6400800 h 6444343"/>
              <a:gd name="connsiteX125" fmla="*/ 1524000 w 6383383"/>
              <a:gd name="connsiteY125" fmla="*/ 6392091 h 6444343"/>
              <a:gd name="connsiteX126" fmla="*/ 1576252 w 6383383"/>
              <a:gd name="connsiteY126" fmla="*/ 6383383 h 6444343"/>
              <a:gd name="connsiteX127" fmla="*/ 1637212 w 6383383"/>
              <a:gd name="connsiteY127" fmla="*/ 6365966 h 6444343"/>
              <a:gd name="connsiteX128" fmla="*/ 1689463 w 6383383"/>
              <a:gd name="connsiteY128" fmla="*/ 6357257 h 6444343"/>
              <a:gd name="connsiteX129" fmla="*/ 2063932 w 6383383"/>
              <a:gd name="connsiteY129" fmla="*/ 6365966 h 6444343"/>
              <a:gd name="connsiteX130" fmla="*/ 2098766 w 6383383"/>
              <a:gd name="connsiteY130" fmla="*/ 6374674 h 6444343"/>
              <a:gd name="connsiteX131" fmla="*/ 2124892 w 6383383"/>
              <a:gd name="connsiteY131" fmla="*/ 6400800 h 6444343"/>
              <a:gd name="connsiteX132" fmla="*/ 2281646 w 6383383"/>
              <a:gd name="connsiteY132" fmla="*/ 6392091 h 6444343"/>
              <a:gd name="connsiteX133" fmla="*/ 2368732 w 6383383"/>
              <a:gd name="connsiteY133" fmla="*/ 6374674 h 6444343"/>
              <a:gd name="connsiteX134" fmla="*/ 2412274 w 6383383"/>
              <a:gd name="connsiteY134" fmla="*/ 6365966 h 6444343"/>
              <a:gd name="connsiteX135" fmla="*/ 2569029 w 6383383"/>
              <a:gd name="connsiteY135" fmla="*/ 6357257 h 6444343"/>
              <a:gd name="connsiteX136" fmla="*/ 2656114 w 6383383"/>
              <a:gd name="connsiteY136" fmla="*/ 6331131 h 6444343"/>
              <a:gd name="connsiteX137" fmla="*/ 2682240 w 6383383"/>
              <a:gd name="connsiteY137" fmla="*/ 6322423 h 6444343"/>
              <a:gd name="connsiteX138" fmla="*/ 2873829 w 6383383"/>
              <a:gd name="connsiteY138" fmla="*/ 6313714 h 6444343"/>
              <a:gd name="connsiteX139" fmla="*/ 3335383 w 6383383"/>
              <a:gd name="connsiteY139" fmla="*/ 6313714 h 6444343"/>
              <a:gd name="connsiteX140" fmla="*/ 3370217 w 6383383"/>
              <a:gd name="connsiteY140" fmla="*/ 6322423 h 6444343"/>
              <a:gd name="connsiteX141" fmla="*/ 3605349 w 6383383"/>
              <a:gd name="connsiteY141" fmla="*/ 6331131 h 6444343"/>
              <a:gd name="connsiteX142" fmla="*/ 3849189 w 6383383"/>
              <a:gd name="connsiteY142" fmla="*/ 6331131 h 6444343"/>
              <a:gd name="connsiteX143" fmla="*/ 3892732 w 6383383"/>
              <a:gd name="connsiteY143" fmla="*/ 6313714 h 6444343"/>
              <a:gd name="connsiteX144" fmla="*/ 4058194 w 6383383"/>
              <a:gd name="connsiteY144" fmla="*/ 6305006 h 6444343"/>
              <a:gd name="connsiteX145" fmla="*/ 4145280 w 6383383"/>
              <a:gd name="connsiteY145" fmla="*/ 6278880 h 6444343"/>
              <a:gd name="connsiteX146" fmla="*/ 4241074 w 6383383"/>
              <a:gd name="connsiteY146" fmla="*/ 6252754 h 6444343"/>
              <a:gd name="connsiteX147" fmla="*/ 4362994 w 6383383"/>
              <a:gd name="connsiteY147" fmla="*/ 6209211 h 6444343"/>
              <a:gd name="connsiteX148" fmla="*/ 4432663 w 6383383"/>
              <a:gd name="connsiteY148" fmla="*/ 6183086 h 6444343"/>
              <a:gd name="connsiteX149" fmla="*/ 4458789 w 6383383"/>
              <a:gd name="connsiteY149" fmla="*/ 6165668 h 6444343"/>
              <a:gd name="connsiteX150" fmla="*/ 4754880 w 6383383"/>
              <a:gd name="connsiteY150" fmla="*/ 6165668 h 6444343"/>
              <a:gd name="connsiteX151" fmla="*/ 4850674 w 6383383"/>
              <a:gd name="connsiteY151" fmla="*/ 6139543 h 6444343"/>
              <a:gd name="connsiteX152" fmla="*/ 4876800 w 6383383"/>
              <a:gd name="connsiteY152" fmla="*/ 6130834 h 6444343"/>
              <a:gd name="connsiteX153" fmla="*/ 4937760 w 6383383"/>
              <a:gd name="connsiteY153" fmla="*/ 6113417 h 6444343"/>
              <a:gd name="connsiteX154" fmla="*/ 4963886 w 6383383"/>
              <a:gd name="connsiteY154" fmla="*/ 6096000 h 6444343"/>
              <a:gd name="connsiteX155" fmla="*/ 4998720 w 6383383"/>
              <a:gd name="connsiteY155" fmla="*/ 6087291 h 6444343"/>
              <a:gd name="connsiteX156" fmla="*/ 5146766 w 6383383"/>
              <a:gd name="connsiteY156" fmla="*/ 6078583 h 6444343"/>
              <a:gd name="connsiteX157" fmla="*/ 5486400 w 6383383"/>
              <a:gd name="connsiteY157" fmla="*/ 6078583 h 6444343"/>
              <a:gd name="connsiteX158" fmla="*/ 5747657 w 6383383"/>
              <a:gd name="connsiteY158" fmla="*/ 6069874 h 6444343"/>
              <a:gd name="connsiteX159" fmla="*/ 5817326 w 6383383"/>
              <a:gd name="connsiteY159" fmla="*/ 6052457 h 6444343"/>
              <a:gd name="connsiteX160" fmla="*/ 5843452 w 6383383"/>
              <a:gd name="connsiteY160" fmla="*/ 6043748 h 6444343"/>
              <a:gd name="connsiteX161" fmla="*/ 5913120 w 6383383"/>
              <a:gd name="connsiteY161" fmla="*/ 6026331 h 6444343"/>
              <a:gd name="connsiteX162" fmla="*/ 6000206 w 6383383"/>
              <a:gd name="connsiteY162" fmla="*/ 6000206 h 6444343"/>
              <a:gd name="connsiteX163" fmla="*/ 6061166 w 6383383"/>
              <a:gd name="connsiteY163" fmla="*/ 5965371 h 6444343"/>
              <a:gd name="connsiteX164" fmla="*/ 6087292 w 6383383"/>
              <a:gd name="connsiteY164" fmla="*/ 5956663 h 6444343"/>
              <a:gd name="connsiteX165" fmla="*/ 6113417 w 6383383"/>
              <a:gd name="connsiteY165" fmla="*/ 5921828 h 6444343"/>
              <a:gd name="connsiteX166" fmla="*/ 6148252 w 6383383"/>
              <a:gd name="connsiteY166" fmla="*/ 5895703 h 6444343"/>
              <a:gd name="connsiteX167" fmla="*/ 6183086 w 6383383"/>
              <a:gd name="connsiteY167" fmla="*/ 5843451 h 6444343"/>
              <a:gd name="connsiteX168" fmla="*/ 6209212 w 6383383"/>
              <a:gd name="connsiteY168" fmla="*/ 5817326 h 6444343"/>
              <a:gd name="connsiteX169" fmla="*/ 6270172 w 6383383"/>
              <a:gd name="connsiteY169" fmla="*/ 5721531 h 6444343"/>
              <a:gd name="connsiteX170" fmla="*/ 6296297 w 6383383"/>
              <a:gd name="connsiteY170" fmla="*/ 5669280 h 6444343"/>
              <a:gd name="connsiteX171" fmla="*/ 6331132 w 6383383"/>
              <a:gd name="connsiteY171" fmla="*/ 5617028 h 6444343"/>
              <a:gd name="connsiteX172" fmla="*/ 6357257 w 6383383"/>
              <a:gd name="connsiteY172" fmla="*/ 5564777 h 6444343"/>
              <a:gd name="connsiteX173" fmla="*/ 6383383 w 6383383"/>
              <a:gd name="connsiteY173" fmla="*/ 5477691 h 6444343"/>
              <a:gd name="connsiteX174" fmla="*/ 6374674 w 6383383"/>
              <a:gd name="connsiteY174" fmla="*/ 5381897 h 6444343"/>
              <a:gd name="connsiteX175" fmla="*/ 6322423 w 6383383"/>
              <a:gd name="connsiteY175" fmla="*/ 5329646 h 6444343"/>
              <a:gd name="connsiteX176" fmla="*/ 6305006 w 6383383"/>
              <a:gd name="connsiteY176" fmla="*/ 5312228 h 6444343"/>
              <a:gd name="connsiteX177" fmla="*/ 6270172 w 6383383"/>
              <a:gd name="connsiteY177" fmla="*/ 5268686 h 6444343"/>
              <a:gd name="connsiteX178" fmla="*/ 6252754 w 6383383"/>
              <a:gd name="connsiteY178" fmla="*/ 5207726 h 6444343"/>
              <a:gd name="connsiteX179" fmla="*/ 6235337 w 6383383"/>
              <a:gd name="connsiteY179" fmla="*/ 5155474 h 6444343"/>
              <a:gd name="connsiteX180" fmla="*/ 6226629 w 6383383"/>
              <a:gd name="connsiteY180" fmla="*/ 5129348 h 6444343"/>
              <a:gd name="connsiteX181" fmla="*/ 6217920 w 6383383"/>
              <a:gd name="connsiteY181" fmla="*/ 5103223 h 6444343"/>
              <a:gd name="connsiteX182" fmla="*/ 6209212 w 6383383"/>
              <a:gd name="connsiteY182" fmla="*/ 4981303 h 6444343"/>
              <a:gd name="connsiteX183" fmla="*/ 6200503 w 6383383"/>
              <a:gd name="connsiteY183" fmla="*/ 4911634 h 6444343"/>
              <a:gd name="connsiteX184" fmla="*/ 6191794 w 6383383"/>
              <a:gd name="connsiteY184" fmla="*/ 4815840 h 6444343"/>
              <a:gd name="connsiteX185" fmla="*/ 6165669 w 6383383"/>
              <a:gd name="connsiteY185" fmla="*/ 4537166 h 6444343"/>
              <a:gd name="connsiteX186" fmla="*/ 6148252 w 6383383"/>
              <a:gd name="connsiteY186" fmla="*/ 4389120 h 6444343"/>
              <a:gd name="connsiteX187" fmla="*/ 6156960 w 6383383"/>
              <a:gd name="connsiteY187" fmla="*/ 4180114 h 6444343"/>
              <a:gd name="connsiteX188" fmla="*/ 6156960 w 6383383"/>
              <a:gd name="connsiteY188" fmla="*/ 4127863 h 6444343"/>
              <a:gd name="connsiteX189" fmla="*/ 6148252 w 6383383"/>
              <a:gd name="connsiteY189" fmla="*/ 4040777 h 6444343"/>
              <a:gd name="connsiteX190" fmla="*/ 6139543 w 6383383"/>
              <a:gd name="connsiteY190" fmla="*/ 3988526 h 6444343"/>
              <a:gd name="connsiteX191" fmla="*/ 6104709 w 6383383"/>
              <a:gd name="connsiteY191" fmla="*/ 3831771 h 6444343"/>
              <a:gd name="connsiteX192" fmla="*/ 6096000 w 6383383"/>
              <a:gd name="connsiteY192" fmla="*/ 3701143 h 6444343"/>
              <a:gd name="connsiteX193" fmla="*/ 6087292 w 6383383"/>
              <a:gd name="connsiteY193" fmla="*/ 3631474 h 6444343"/>
              <a:gd name="connsiteX194" fmla="*/ 6078583 w 6383383"/>
              <a:gd name="connsiteY194" fmla="*/ 3518263 h 6444343"/>
              <a:gd name="connsiteX195" fmla="*/ 6052457 w 6383383"/>
              <a:gd name="connsiteY195" fmla="*/ 3405051 h 6444343"/>
              <a:gd name="connsiteX196" fmla="*/ 6061166 w 6383383"/>
              <a:gd name="connsiteY196" fmla="*/ 3257006 h 6444343"/>
              <a:gd name="connsiteX197" fmla="*/ 6069874 w 6383383"/>
              <a:gd name="connsiteY197" fmla="*/ 3230880 h 6444343"/>
              <a:gd name="connsiteX198" fmla="*/ 6096000 w 6383383"/>
              <a:gd name="connsiteY198" fmla="*/ 3213463 h 6444343"/>
              <a:gd name="connsiteX199" fmla="*/ 6148252 w 6383383"/>
              <a:gd name="connsiteY199" fmla="*/ 3169920 h 6444343"/>
              <a:gd name="connsiteX200" fmla="*/ 6200503 w 6383383"/>
              <a:gd name="connsiteY200" fmla="*/ 3091543 h 6444343"/>
              <a:gd name="connsiteX201" fmla="*/ 6209212 w 6383383"/>
              <a:gd name="connsiteY201" fmla="*/ 3065417 h 6444343"/>
              <a:gd name="connsiteX202" fmla="*/ 6226629 w 6383383"/>
              <a:gd name="connsiteY202" fmla="*/ 3039291 h 6444343"/>
              <a:gd name="connsiteX203" fmla="*/ 6244046 w 6383383"/>
              <a:gd name="connsiteY203" fmla="*/ 2969623 h 6444343"/>
              <a:gd name="connsiteX204" fmla="*/ 6287589 w 6383383"/>
              <a:gd name="connsiteY204" fmla="*/ 2891246 h 6444343"/>
              <a:gd name="connsiteX205" fmla="*/ 6278880 w 6383383"/>
              <a:gd name="connsiteY205" fmla="*/ 2821577 h 6444343"/>
              <a:gd name="connsiteX206" fmla="*/ 6270172 w 6383383"/>
              <a:gd name="connsiteY206" fmla="*/ 2795451 h 6444343"/>
              <a:gd name="connsiteX207" fmla="*/ 6261463 w 6383383"/>
              <a:gd name="connsiteY207" fmla="*/ 2760617 h 6444343"/>
              <a:gd name="connsiteX208" fmla="*/ 6252754 w 6383383"/>
              <a:gd name="connsiteY208" fmla="*/ 2682240 h 6444343"/>
              <a:gd name="connsiteX209" fmla="*/ 6235337 w 6383383"/>
              <a:gd name="connsiteY209" fmla="*/ 2629988 h 6444343"/>
              <a:gd name="connsiteX210" fmla="*/ 6217920 w 6383383"/>
              <a:gd name="connsiteY210" fmla="*/ 2577737 h 6444343"/>
              <a:gd name="connsiteX211" fmla="*/ 6200503 w 6383383"/>
              <a:gd name="connsiteY211" fmla="*/ 2551611 h 6444343"/>
              <a:gd name="connsiteX212" fmla="*/ 6191794 w 6383383"/>
              <a:gd name="connsiteY212" fmla="*/ 2255520 h 6444343"/>
              <a:gd name="connsiteX213" fmla="*/ 6174377 w 6383383"/>
              <a:gd name="connsiteY213" fmla="*/ 2168434 h 6444343"/>
              <a:gd name="connsiteX214" fmla="*/ 6148252 w 6383383"/>
              <a:gd name="connsiteY214" fmla="*/ 2133600 h 6444343"/>
              <a:gd name="connsiteX215" fmla="*/ 6130834 w 6383383"/>
              <a:gd name="connsiteY215" fmla="*/ 1672046 h 6444343"/>
              <a:gd name="connsiteX216" fmla="*/ 6122126 w 6383383"/>
              <a:gd name="connsiteY216" fmla="*/ 1584960 h 6444343"/>
              <a:gd name="connsiteX217" fmla="*/ 6104709 w 6383383"/>
              <a:gd name="connsiteY217" fmla="*/ 1367246 h 6444343"/>
              <a:gd name="connsiteX218" fmla="*/ 6087292 w 6383383"/>
              <a:gd name="connsiteY218" fmla="*/ 1236617 h 6444343"/>
              <a:gd name="connsiteX219" fmla="*/ 6069874 w 6383383"/>
              <a:gd name="connsiteY219" fmla="*/ 1210491 h 6444343"/>
              <a:gd name="connsiteX220" fmla="*/ 6052457 w 6383383"/>
              <a:gd name="connsiteY220" fmla="*/ 1158240 h 6444343"/>
              <a:gd name="connsiteX221" fmla="*/ 6035040 w 6383383"/>
              <a:gd name="connsiteY221" fmla="*/ 1088571 h 6444343"/>
              <a:gd name="connsiteX222" fmla="*/ 6078583 w 6383383"/>
              <a:gd name="connsiteY222" fmla="*/ 1010194 h 6444343"/>
              <a:gd name="connsiteX223" fmla="*/ 6104709 w 6383383"/>
              <a:gd name="connsiteY223" fmla="*/ 957943 h 6444343"/>
              <a:gd name="connsiteX224" fmla="*/ 6113417 w 6383383"/>
              <a:gd name="connsiteY224" fmla="*/ 870857 h 6444343"/>
              <a:gd name="connsiteX225" fmla="*/ 6122126 w 6383383"/>
              <a:gd name="connsiteY225" fmla="*/ 740228 h 6444343"/>
              <a:gd name="connsiteX226" fmla="*/ 6130834 w 6383383"/>
              <a:gd name="connsiteY226" fmla="*/ 670560 h 6444343"/>
              <a:gd name="connsiteX227" fmla="*/ 6122126 w 6383383"/>
              <a:gd name="connsiteY227" fmla="*/ 339634 h 6444343"/>
              <a:gd name="connsiteX228" fmla="*/ 6113417 w 6383383"/>
              <a:gd name="connsiteY228" fmla="*/ 313508 h 6444343"/>
              <a:gd name="connsiteX229" fmla="*/ 6104709 w 6383383"/>
              <a:gd name="connsiteY229" fmla="*/ 130628 h 6444343"/>
              <a:gd name="connsiteX230" fmla="*/ 6069874 w 6383383"/>
              <a:gd name="connsiteY230" fmla="*/ 60960 h 6444343"/>
              <a:gd name="connsiteX231" fmla="*/ 6069874 w 6383383"/>
              <a:gd name="connsiteY231" fmla="*/ 8708 h 644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</a:cxnLst>
            <a:rect l="l" t="t" r="r" b="b"/>
            <a:pathLst>
              <a:path w="6383383" h="6444343">
                <a:moveTo>
                  <a:pt x="6069874" y="8708"/>
                </a:moveTo>
                <a:lnTo>
                  <a:pt x="6069874" y="8708"/>
                </a:lnTo>
                <a:cubicBezTo>
                  <a:pt x="5802768" y="28495"/>
                  <a:pt x="5913012" y="19011"/>
                  <a:pt x="5738949" y="34834"/>
                </a:cubicBezTo>
                <a:lnTo>
                  <a:pt x="5468983" y="26126"/>
                </a:lnTo>
                <a:cubicBezTo>
                  <a:pt x="5431174" y="24407"/>
                  <a:pt x="5393620" y="17417"/>
                  <a:pt x="5355772" y="17417"/>
                </a:cubicBezTo>
                <a:cubicBezTo>
                  <a:pt x="5175771" y="17417"/>
                  <a:pt x="4995817" y="23223"/>
                  <a:pt x="4815840" y="26126"/>
                </a:cubicBezTo>
                <a:cubicBezTo>
                  <a:pt x="4812937" y="34834"/>
                  <a:pt x="4813623" y="45760"/>
                  <a:pt x="4807132" y="52251"/>
                </a:cubicBezTo>
                <a:cubicBezTo>
                  <a:pt x="4800641" y="58742"/>
                  <a:pt x="4790186" y="60960"/>
                  <a:pt x="4781006" y="60960"/>
                </a:cubicBezTo>
                <a:cubicBezTo>
                  <a:pt x="4708377" y="60960"/>
                  <a:pt x="4635863" y="55154"/>
                  <a:pt x="4563292" y="52251"/>
                </a:cubicBezTo>
                <a:cubicBezTo>
                  <a:pt x="4549495" y="38455"/>
                  <a:pt x="4542358" y="26126"/>
                  <a:pt x="4519749" y="26126"/>
                </a:cubicBezTo>
                <a:cubicBezTo>
                  <a:pt x="4293307" y="26126"/>
                  <a:pt x="4066903" y="31931"/>
                  <a:pt x="3840480" y="34834"/>
                </a:cubicBezTo>
                <a:cubicBezTo>
                  <a:pt x="3828869" y="37737"/>
                  <a:pt x="3817154" y="40255"/>
                  <a:pt x="3805646" y="43543"/>
                </a:cubicBezTo>
                <a:cubicBezTo>
                  <a:pt x="3796820" y="46065"/>
                  <a:pt x="3788700" y="52251"/>
                  <a:pt x="3779520" y="52251"/>
                </a:cubicBezTo>
                <a:cubicBezTo>
                  <a:pt x="3712691" y="52251"/>
                  <a:pt x="3645989" y="46446"/>
                  <a:pt x="3579223" y="43543"/>
                </a:cubicBezTo>
                <a:cubicBezTo>
                  <a:pt x="3561806" y="40640"/>
                  <a:pt x="3544102" y="39117"/>
                  <a:pt x="3526972" y="34834"/>
                </a:cubicBezTo>
                <a:cubicBezTo>
                  <a:pt x="3509161" y="30381"/>
                  <a:pt x="3492895" y="20014"/>
                  <a:pt x="3474720" y="17417"/>
                </a:cubicBezTo>
                <a:lnTo>
                  <a:pt x="3413760" y="8708"/>
                </a:lnTo>
                <a:cubicBezTo>
                  <a:pt x="3128901" y="13024"/>
                  <a:pt x="2886417" y="26964"/>
                  <a:pt x="2612572" y="8708"/>
                </a:cubicBezTo>
                <a:cubicBezTo>
                  <a:pt x="2600630" y="7912"/>
                  <a:pt x="2589349" y="2903"/>
                  <a:pt x="2577737" y="0"/>
                </a:cubicBezTo>
                <a:cubicBezTo>
                  <a:pt x="2484846" y="2903"/>
                  <a:pt x="2391848" y="3406"/>
                  <a:pt x="2299063" y="8708"/>
                </a:cubicBezTo>
                <a:cubicBezTo>
                  <a:pt x="2289898" y="9232"/>
                  <a:pt x="2281969" y="15775"/>
                  <a:pt x="2272937" y="17417"/>
                </a:cubicBezTo>
                <a:cubicBezTo>
                  <a:pt x="2249911" y="21604"/>
                  <a:pt x="2226645" y="24986"/>
                  <a:pt x="2203269" y="26126"/>
                </a:cubicBezTo>
                <a:cubicBezTo>
                  <a:pt x="2107545" y="30795"/>
                  <a:pt x="2011680" y="31931"/>
                  <a:pt x="1915886" y="34834"/>
                </a:cubicBezTo>
                <a:cubicBezTo>
                  <a:pt x="1907177" y="43543"/>
                  <a:pt x="1900453" y="54850"/>
                  <a:pt x="1889760" y="60960"/>
                </a:cubicBezTo>
                <a:cubicBezTo>
                  <a:pt x="1854764" y="80958"/>
                  <a:pt x="1768287" y="62449"/>
                  <a:pt x="1750423" y="60960"/>
                </a:cubicBezTo>
                <a:cubicBezTo>
                  <a:pt x="1664593" y="39501"/>
                  <a:pt x="1777412" y="65720"/>
                  <a:pt x="1611086" y="43543"/>
                </a:cubicBezTo>
                <a:cubicBezTo>
                  <a:pt x="1601987" y="42330"/>
                  <a:pt x="1594069" y="35973"/>
                  <a:pt x="1584960" y="34834"/>
                </a:cubicBezTo>
                <a:cubicBezTo>
                  <a:pt x="1547404" y="30140"/>
                  <a:pt x="1509427" y="29714"/>
                  <a:pt x="1471749" y="26126"/>
                </a:cubicBezTo>
                <a:cubicBezTo>
                  <a:pt x="1411360" y="20375"/>
                  <a:pt x="1409871" y="18975"/>
                  <a:pt x="1358537" y="8708"/>
                </a:cubicBezTo>
                <a:cubicBezTo>
                  <a:pt x="1277257" y="11611"/>
                  <a:pt x="1195860" y="12180"/>
                  <a:pt x="1114697" y="17417"/>
                </a:cubicBezTo>
                <a:cubicBezTo>
                  <a:pt x="1105537" y="18008"/>
                  <a:pt x="1097533" y="24135"/>
                  <a:pt x="1088572" y="26126"/>
                </a:cubicBezTo>
                <a:cubicBezTo>
                  <a:pt x="1071335" y="29956"/>
                  <a:pt x="1053737" y="31931"/>
                  <a:pt x="1036320" y="34834"/>
                </a:cubicBezTo>
                <a:cubicBezTo>
                  <a:pt x="909663" y="77053"/>
                  <a:pt x="1002416" y="51571"/>
                  <a:pt x="748937" y="60960"/>
                </a:cubicBezTo>
                <a:cubicBezTo>
                  <a:pt x="599646" y="85840"/>
                  <a:pt x="780895" y="57966"/>
                  <a:pt x="444137" y="78377"/>
                </a:cubicBezTo>
                <a:cubicBezTo>
                  <a:pt x="426868" y="79424"/>
                  <a:pt x="400356" y="90886"/>
                  <a:pt x="383177" y="95794"/>
                </a:cubicBezTo>
                <a:cubicBezTo>
                  <a:pt x="371669" y="99082"/>
                  <a:pt x="359807" y="101064"/>
                  <a:pt x="348343" y="104503"/>
                </a:cubicBezTo>
                <a:cubicBezTo>
                  <a:pt x="330758" y="109779"/>
                  <a:pt x="314201" y="118902"/>
                  <a:pt x="296092" y="121920"/>
                </a:cubicBezTo>
                <a:cubicBezTo>
                  <a:pt x="223593" y="134002"/>
                  <a:pt x="261320" y="128131"/>
                  <a:pt x="182880" y="139337"/>
                </a:cubicBezTo>
                <a:cubicBezTo>
                  <a:pt x="174171" y="145143"/>
                  <a:pt x="166318" y="152503"/>
                  <a:pt x="156754" y="156754"/>
                </a:cubicBezTo>
                <a:cubicBezTo>
                  <a:pt x="139977" y="164210"/>
                  <a:pt x="104503" y="174171"/>
                  <a:pt x="104503" y="174171"/>
                </a:cubicBezTo>
                <a:cubicBezTo>
                  <a:pt x="24090" y="227778"/>
                  <a:pt x="123005" y="159369"/>
                  <a:pt x="60960" y="209006"/>
                </a:cubicBezTo>
                <a:cubicBezTo>
                  <a:pt x="52787" y="215544"/>
                  <a:pt x="43543" y="220617"/>
                  <a:pt x="34834" y="226423"/>
                </a:cubicBezTo>
                <a:lnTo>
                  <a:pt x="17417" y="278674"/>
                </a:lnTo>
                <a:cubicBezTo>
                  <a:pt x="14514" y="287383"/>
                  <a:pt x="10936" y="295894"/>
                  <a:pt x="8709" y="304800"/>
                </a:cubicBezTo>
                <a:lnTo>
                  <a:pt x="0" y="339634"/>
                </a:lnTo>
                <a:cubicBezTo>
                  <a:pt x="5101" y="411046"/>
                  <a:pt x="5502" y="456980"/>
                  <a:pt x="17417" y="522514"/>
                </a:cubicBezTo>
                <a:cubicBezTo>
                  <a:pt x="34761" y="617908"/>
                  <a:pt x="17540" y="488476"/>
                  <a:pt x="34834" y="600891"/>
                </a:cubicBezTo>
                <a:cubicBezTo>
                  <a:pt x="38959" y="627701"/>
                  <a:pt x="44806" y="693029"/>
                  <a:pt x="52252" y="722811"/>
                </a:cubicBezTo>
                <a:cubicBezTo>
                  <a:pt x="56705" y="740622"/>
                  <a:pt x="69669" y="775063"/>
                  <a:pt x="69669" y="775063"/>
                </a:cubicBezTo>
                <a:cubicBezTo>
                  <a:pt x="66766" y="818606"/>
                  <a:pt x="65779" y="862319"/>
                  <a:pt x="60960" y="905691"/>
                </a:cubicBezTo>
                <a:cubicBezTo>
                  <a:pt x="59946" y="914815"/>
                  <a:pt x="52252" y="922637"/>
                  <a:pt x="52252" y="931817"/>
                </a:cubicBezTo>
                <a:cubicBezTo>
                  <a:pt x="52252" y="995746"/>
                  <a:pt x="54150" y="1059841"/>
                  <a:pt x="60960" y="1123406"/>
                </a:cubicBezTo>
                <a:cubicBezTo>
                  <a:pt x="62916" y="1141661"/>
                  <a:pt x="72571" y="1158240"/>
                  <a:pt x="78377" y="1175657"/>
                </a:cubicBezTo>
                <a:cubicBezTo>
                  <a:pt x="81280" y="1184366"/>
                  <a:pt x="81994" y="1194145"/>
                  <a:pt x="87086" y="1201783"/>
                </a:cubicBezTo>
                <a:lnTo>
                  <a:pt x="121920" y="1254034"/>
                </a:lnTo>
                <a:cubicBezTo>
                  <a:pt x="148595" y="1360729"/>
                  <a:pt x="123992" y="1252358"/>
                  <a:pt x="139337" y="1497874"/>
                </a:cubicBezTo>
                <a:cubicBezTo>
                  <a:pt x="143562" y="1565476"/>
                  <a:pt x="145949" y="1561253"/>
                  <a:pt x="165463" y="1619794"/>
                </a:cubicBezTo>
                <a:lnTo>
                  <a:pt x="174172" y="1645920"/>
                </a:lnTo>
                <a:lnTo>
                  <a:pt x="182880" y="1672046"/>
                </a:lnTo>
                <a:cubicBezTo>
                  <a:pt x="179414" y="1758692"/>
                  <a:pt x="163173" y="1867461"/>
                  <a:pt x="182880" y="1959428"/>
                </a:cubicBezTo>
                <a:cubicBezTo>
                  <a:pt x="186727" y="1977380"/>
                  <a:pt x="194491" y="1994263"/>
                  <a:pt x="200297" y="2011680"/>
                </a:cubicBezTo>
                <a:cubicBezTo>
                  <a:pt x="203200" y="2020389"/>
                  <a:pt x="203914" y="2030168"/>
                  <a:pt x="209006" y="2037806"/>
                </a:cubicBezTo>
                <a:cubicBezTo>
                  <a:pt x="231515" y="2071569"/>
                  <a:pt x="223113" y="2054002"/>
                  <a:pt x="235132" y="2090057"/>
                </a:cubicBezTo>
                <a:cubicBezTo>
                  <a:pt x="238035" y="2182948"/>
                  <a:pt x="236526" y="2276083"/>
                  <a:pt x="243840" y="2368731"/>
                </a:cubicBezTo>
                <a:cubicBezTo>
                  <a:pt x="245285" y="2387034"/>
                  <a:pt x="261257" y="2420983"/>
                  <a:pt x="261257" y="2420983"/>
                </a:cubicBezTo>
                <a:cubicBezTo>
                  <a:pt x="264160" y="2461623"/>
                  <a:pt x="265205" y="2502439"/>
                  <a:pt x="269966" y="2542903"/>
                </a:cubicBezTo>
                <a:cubicBezTo>
                  <a:pt x="271039" y="2552019"/>
                  <a:pt x="277761" y="2559894"/>
                  <a:pt x="278674" y="2569028"/>
                </a:cubicBezTo>
                <a:cubicBezTo>
                  <a:pt x="283593" y="2618217"/>
                  <a:pt x="284480" y="2667725"/>
                  <a:pt x="287383" y="2717074"/>
                </a:cubicBezTo>
                <a:cubicBezTo>
                  <a:pt x="290286" y="2934788"/>
                  <a:pt x="290847" y="3152546"/>
                  <a:pt x="296092" y="3370217"/>
                </a:cubicBezTo>
                <a:cubicBezTo>
                  <a:pt x="296656" y="3393614"/>
                  <a:pt x="299896" y="3417002"/>
                  <a:pt x="304800" y="3439886"/>
                </a:cubicBezTo>
                <a:cubicBezTo>
                  <a:pt x="308647" y="3457838"/>
                  <a:pt x="316411" y="3474720"/>
                  <a:pt x="322217" y="3492137"/>
                </a:cubicBezTo>
                <a:cubicBezTo>
                  <a:pt x="325120" y="3500846"/>
                  <a:pt x="329126" y="3509261"/>
                  <a:pt x="330926" y="3518263"/>
                </a:cubicBezTo>
                <a:cubicBezTo>
                  <a:pt x="363013" y="3678709"/>
                  <a:pt x="321571" y="3480848"/>
                  <a:pt x="348343" y="3587931"/>
                </a:cubicBezTo>
                <a:cubicBezTo>
                  <a:pt x="360773" y="3637647"/>
                  <a:pt x="352352" y="3621612"/>
                  <a:pt x="365760" y="3666308"/>
                </a:cubicBezTo>
                <a:cubicBezTo>
                  <a:pt x="371035" y="3683893"/>
                  <a:pt x="377371" y="3701143"/>
                  <a:pt x="383177" y="3718560"/>
                </a:cubicBezTo>
                <a:cubicBezTo>
                  <a:pt x="386080" y="3727269"/>
                  <a:pt x="389660" y="3735780"/>
                  <a:pt x="391886" y="3744686"/>
                </a:cubicBezTo>
                <a:cubicBezTo>
                  <a:pt x="394789" y="3756297"/>
                  <a:pt x="397998" y="3767836"/>
                  <a:pt x="400594" y="3779520"/>
                </a:cubicBezTo>
                <a:cubicBezTo>
                  <a:pt x="403805" y="3793969"/>
                  <a:pt x="405713" y="3808703"/>
                  <a:pt x="409303" y="3823063"/>
                </a:cubicBezTo>
                <a:cubicBezTo>
                  <a:pt x="411529" y="3831968"/>
                  <a:pt x="415109" y="3840480"/>
                  <a:pt x="418012" y="3849188"/>
                </a:cubicBezTo>
                <a:cubicBezTo>
                  <a:pt x="427637" y="4041696"/>
                  <a:pt x="408338" y="3968213"/>
                  <a:pt x="444137" y="4075611"/>
                </a:cubicBezTo>
                <a:lnTo>
                  <a:pt x="444137" y="4075611"/>
                </a:lnTo>
                <a:cubicBezTo>
                  <a:pt x="445763" y="4082114"/>
                  <a:pt x="456201" y="4127650"/>
                  <a:pt x="461554" y="4136571"/>
                </a:cubicBezTo>
                <a:cubicBezTo>
                  <a:pt x="465778" y="4143612"/>
                  <a:pt x="473166" y="4148182"/>
                  <a:pt x="478972" y="4153988"/>
                </a:cubicBezTo>
                <a:cubicBezTo>
                  <a:pt x="481875" y="4174308"/>
                  <a:pt x="484306" y="4194701"/>
                  <a:pt x="487680" y="4214948"/>
                </a:cubicBezTo>
                <a:cubicBezTo>
                  <a:pt x="498492" y="4279818"/>
                  <a:pt x="496963" y="4242174"/>
                  <a:pt x="505097" y="4319451"/>
                </a:cubicBezTo>
                <a:cubicBezTo>
                  <a:pt x="508756" y="4354214"/>
                  <a:pt x="508059" y="4389475"/>
                  <a:pt x="513806" y="4423954"/>
                </a:cubicBezTo>
                <a:cubicBezTo>
                  <a:pt x="516824" y="4442064"/>
                  <a:pt x="527622" y="4458203"/>
                  <a:pt x="531223" y="4476206"/>
                </a:cubicBezTo>
                <a:lnTo>
                  <a:pt x="548640" y="4563291"/>
                </a:lnTo>
                <a:lnTo>
                  <a:pt x="548640" y="4563291"/>
                </a:lnTo>
                <a:cubicBezTo>
                  <a:pt x="551543" y="4583611"/>
                  <a:pt x="553324" y="4604123"/>
                  <a:pt x="557349" y="4624251"/>
                </a:cubicBezTo>
                <a:cubicBezTo>
                  <a:pt x="559149" y="4633252"/>
                  <a:pt x="563535" y="4641551"/>
                  <a:pt x="566057" y="4650377"/>
                </a:cubicBezTo>
                <a:cubicBezTo>
                  <a:pt x="569345" y="4661885"/>
                  <a:pt x="571478" y="4673703"/>
                  <a:pt x="574766" y="4685211"/>
                </a:cubicBezTo>
                <a:cubicBezTo>
                  <a:pt x="577288" y="4694037"/>
                  <a:pt x="581248" y="4702431"/>
                  <a:pt x="583474" y="4711337"/>
                </a:cubicBezTo>
                <a:cubicBezTo>
                  <a:pt x="608088" y="4809794"/>
                  <a:pt x="572241" y="4695055"/>
                  <a:pt x="609600" y="4807131"/>
                </a:cubicBezTo>
                <a:cubicBezTo>
                  <a:pt x="612503" y="4815840"/>
                  <a:pt x="613217" y="4825619"/>
                  <a:pt x="618309" y="4833257"/>
                </a:cubicBezTo>
                <a:lnTo>
                  <a:pt x="635726" y="4859383"/>
                </a:lnTo>
                <a:cubicBezTo>
                  <a:pt x="660393" y="4933388"/>
                  <a:pt x="625990" y="4843157"/>
                  <a:pt x="661852" y="4902926"/>
                </a:cubicBezTo>
                <a:cubicBezTo>
                  <a:pt x="666575" y="4910797"/>
                  <a:pt x="666455" y="4920841"/>
                  <a:pt x="670560" y="4929051"/>
                </a:cubicBezTo>
                <a:cubicBezTo>
                  <a:pt x="704325" y="4996583"/>
                  <a:pt x="674794" y="4915631"/>
                  <a:pt x="696686" y="4981303"/>
                </a:cubicBezTo>
                <a:cubicBezTo>
                  <a:pt x="693783" y="5048069"/>
                  <a:pt x="693102" y="5114968"/>
                  <a:pt x="687977" y="5181600"/>
                </a:cubicBezTo>
                <a:cubicBezTo>
                  <a:pt x="687273" y="5190753"/>
                  <a:pt x="680182" y="5198592"/>
                  <a:pt x="679269" y="5207726"/>
                </a:cubicBezTo>
                <a:cubicBezTo>
                  <a:pt x="660774" y="5392678"/>
                  <a:pt x="687908" y="5303722"/>
                  <a:pt x="661852" y="5381897"/>
                </a:cubicBezTo>
                <a:cubicBezTo>
                  <a:pt x="658019" y="5435560"/>
                  <a:pt x="651197" y="5542123"/>
                  <a:pt x="644434" y="5599611"/>
                </a:cubicBezTo>
                <a:cubicBezTo>
                  <a:pt x="638037" y="5653984"/>
                  <a:pt x="635769" y="5651735"/>
                  <a:pt x="618309" y="5704114"/>
                </a:cubicBezTo>
                <a:lnTo>
                  <a:pt x="609600" y="5730240"/>
                </a:lnTo>
                <a:cubicBezTo>
                  <a:pt x="606697" y="5750560"/>
                  <a:pt x="604013" y="5770912"/>
                  <a:pt x="600892" y="5791200"/>
                </a:cubicBezTo>
                <a:cubicBezTo>
                  <a:pt x="597919" y="5810527"/>
                  <a:pt x="594000" y="5848524"/>
                  <a:pt x="583474" y="5869577"/>
                </a:cubicBezTo>
                <a:cubicBezTo>
                  <a:pt x="578793" y="5878938"/>
                  <a:pt x="571863" y="5886994"/>
                  <a:pt x="566057" y="5895703"/>
                </a:cubicBezTo>
                <a:cubicBezTo>
                  <a:pt x="563154" y="5904411"/>
                  <a:pt x="562684" y="5914358"/>
                  <a:pt x="557349" y="5921828"/>
                </a:cubicBezTo>
                <a:cubicBezTo>
                  <a:pt x="547804" y="5935191"/>
                  <a:pt x="522514" y="5956663"/>
                  <a:pt x="522514" y="5956663"/>
                </a:cubicBezTo>
                <a:cubicBezTo>
                  <a:pt x="493900" y="6042504"/>
                  <a:pt x="493629" y="6018270"/>
                  <a:pt x="522514" y="6148251"/>
                </a:cubicBezTo>
                <a:cubicBezTo>
                  <a:pt x="524295" y="6156266"/>
                  <a:pt x="534126" y="6159862"/>
                  <a:pt x="539932" y="6165668"/>
                </a:cubicBezTo>
                <a:cubicBezTo>
                  <a:pt x="556885" y="6216530"/>
                  <a:pt x="535375" y="6169820"/>
                  <a:pt x="574766" y="6209211"/>
                </a:cubicBezTo>
                <a:cubicBezTo>
                  <a:pt x="585029" y="6219474"/>
                  <a:pt x="591334" y="6233123"/>
                  <a:pt x="600892" y="6244046"/>
                </a:cubicBezTo>
                <a:cubicBezTo>
                  <a:pt x="611705" y="6256404"/>
                  <a:pt x="624913" y="6266522"/>
                  <a:pt x="635726" y="6278880"/>
                </a:cubicBezTo>
                <a:cubicBezTo>
                  <a:pt x="645284" y="6289803"/>
                  <a:pt x="651589" y="6303451"/>
                  <a:pt x="661852" y="6313714"/>
                </a:cubicBezTo>
                <a:cubicBezTo>
                  <a:pt x="669253" y="6321115"/>
                  <a:pt x="679937" y="6324431"/>
                  <a:pt x="687977" y="6331131"/>
                </a:cubicBezTo>
                <a:cubicBezTo>
                  <a:pt x="716869" y="6355208"/>
                  <a:pt x="707795" y="6358456"/>
                  <a:pt x="740229" y="6374674"/>
                </a:cubicBezTo>
                <a:cubicBezTo>
                  <a:pt x="748439" y="6378779"/>
                  <a:pt x="758144" y="6379278"/>
                  <a:pt x="766354" y="6383383"/>
                </a:cubicBezTo>
                <a:cubicBezTo>
                  <a:pt x="775715" y="6388064"/>
                  <a:pt x="782860" y="6396677"/>
                  <a:pt x="792480" y="6400800"/>
                </a:cubicBezTo>
                <a:cubicBezTo>
                  <a:pt x="803481" y="6405515"/>
                  <a:pt x="815611" y="6407000"/>
                  <a:pt x="827314" y="6409508"/>
                </a:cubicBezTo>
                <a:cubicBezTo>
                  <a:pt x="856260" y="6415711"/>
                  <a:pt x="885094" y="6422740"/>
                  <a:pt x="914400" y="6426926"/>
                </a:cubicBezTo>
                <a:cubicBezTo>
                  <a:pt x="990013" y="6437727"/>
                  <a:pt x="955232" y="6431608"/>
                  <a:pt x="1018903" y="6444343"/>
                </a:cubicBezTo>
                <a:cubicBezTo>
                  <a:pt x="1117600" y="6438537"/>
                  <a:pt x="1218047" y="6446316"/>
                  <a:pt x="1314994" y="6426926"/>
                </a:cubicBezTo>
                <a:cubicBezTo>
                  <a:pt x="1416379" y="6406648"/>
                  <a:pt x="1295108" y="6430066"/>
                  <a:pt x="1480457" y="6400800"/>
                </a:cubicBezTo>
                <a:cubicBezTo>
                  <a:pt x="1495078" y="6398491"/>
                  <a:pt x="1509437" y="6394739"/>
                  <a:pt x="1524000" y="6392091"/>
                </a:cubicBezTo>
                <a:cubicBezTo>
                  <a:pt x="1541373" y="6388932"/>
                  <a:pt x="1558937" y="6386846"/>
                  <a:pt x="1576252" y="6383383"/>
                </a:cubicBezTo>
                <a:cubicBezTo>
                  <a:pt x="1603581" y="6377917"/>
                  <a:pt x="1612318" y="6374263"/>
                  <a:pt x="1637212" y="6365966"/>
                </a:cubicBezTo>
                <a:cubicBezTo>
                  <a:pt x="1668934" y="6334242"/>
                  <a:pt x="1638147" y="6355073"/>
                  <a:pt x="1689463" y="6357257"/>
                </a:cubicBezTo>
                <a:cubicBezTo>
                  <a:pt x="1814207" y="6362566"/>
                  <a:pt x="1939109" y="6363063"/>
                  <a:pt x="2063932" y="6365966"/>
                </a:cubicBezTo>
                <a:cubicBezTo>
                  <a:pt x="2075543" y="6368869"/>
                  <a:pt x="2088374" y="6368736"/>
                  <a:pt x="2098766" y="6374674"/>
                </a:cubicBezTo>
                <a:cubicBezTo>
                  <a:pt x="2109459" y="6380784"/>
                  <a:pt x="2112632" y="6399632"/>
                  <a:pt x="2124892" y="6400800"/>
                </a:cubicBezTo>
                <a:cubicBezTo>
                  <a:pt x="2176988" y="6405762"/>
                  <a:pt x="2229395" y="6394994"/>
                  <a:pt x="2281646" y="6392091"/>
                </a:cubicBezTo>
                <a:cubicBezTo>
                  <a:pt x="2343256" y="6376689"/>
                  <a:pt x="2290443" y="6388908"/>
                  <a:pt x="2368732" y="6374674"/>
                </a:cubicBezTo>
                <a:cubicBezTo>
                  <a:pt x="2383295" y="6372026"/>
                  <a:pt x="2397528" y="6367248"/>
                  <a:pt x="2412274" y="6365966"/>
                </a:cubicBezTo>
                <a:cubicBezTo>
                  <a:pt x="2464410" y="6361433"/>
                  <a:pt x="2516777" y="6360160"/>
                  <a:pt x="2569029" y="6357257"/>
                </a:cubicBezTo>
                <a:cubicBezTo>
                  <a:pt x="2621678" y="6344094"/>
                  <a:pt x="2592502" y="6352334"/>
                  <a:pt x="2656114" y="6331131"/>
                </a:cubicBezTo>
                <a:cubicBezTo>
                  <a:pt x="2664823" y="6328228"/>
                  <a:pt x="2673070" y="6322840"/>
                  <a:pt x="2682240" y="6322423"/>
                </a:cubicBezTo>
                <a:lnTo>
                  <a:pt x="2873829" y="6313714"/>
                </a:lnTo>
                <a:cubicBezTo>
                  <a:pt x="3068738" y="6292059"/>
                  <a:pt x="2976691" y="6298769"/>
                  <a:pt x="3335383" y="6313714"/>
                </a:cubicBezTo>
                <a:cubicBezTo>
                  <a:pt x="3347341" y="6314212"/>
                  <a:pt x="3358273" y="6321652"/>
                  <a:pt x="3370217" y="6322423"/>
                </a:cubicBezTo>
                <a:cubicBezTo>
                  <a:pt x="3448485" y="6327473"/>
                  <a:pt x="3526972" y="6328228"/>
                  <a:pt x="3605349" y="6331131"/>
                </a:cubicBezTo>
                <a:cubicBezTo>
                  <a:pt x="3710836" y="6341680"/>
                  <a:pt x="3723705" y="6347499"/>
                  <a:pt x="3849189" y="6331131"/>
                </a:cubicBezTo>
                <a:cubicBezTo>
                  <a:pt x="3864690" y="6329109"/>
                  <a:pt x="3877220" y="6315653"/>
                  <a:pt x="3892732" y="6313714"/>
                </a:cubicBezTo>
                <a:cubicBezTo>
                  <a:pt x="3947536" y="6306864"/>
                  <a:pt x="4003040" y="6307909"/>
                  <a:pt x="4058194" y="6305006"/>
                </a:cubicBezTo>
                <a:cubicBezTo>
                  <a:pt x="4177642" y="6257225"/>
                  <a:pt x="4027550" y="6314198"/>
                  <a:pt x="4145280" y="6278880"/>
                </a:cubicBezTo>
                <a:cubicBezTo>
                  <a:pt x="4250179" y="6247411"/>
                  <a:pt x="4122618" y="6272498"/>
                  <a:pt x="4241074" y="6252754"/>
                </a:cubicBezTo>
                <a:cubicBezTo>
                  <a:pt x="4339273" y="6213475"/>
                  <a:pt x="4297829" y="6225503"/>
                  <a:pt x="4362994" y="6209211"/>
                </a:cubicBezTo>
                <a:cubicBezTo>
                  <a:pt x="4424267" y="6168363"/>
                  <a:pt x="4346569" y="6215372"/>
                  <a:pt x="4432663" y="6183086"/>
                </a:cubicBezTo>
                <a:cubicBezTo>
                  <a:pt x="4442463" y="6179411"/>
                  <a:pt x="4450080" y="6171474"/>
                  <a:pt x="4458789" y="6165668"/>
                </a:cubicBezTo>
                <a:cubicBezTo>
                  <a:pt x="4617728" y="6173615"/>
                  <a:pt x="4614176" y="6180479"/>
                  <a:pt x="4754880" y="6165668"/>
                </a:cubicBezTo>
                <a:cubicBezTo>
                  <a:pt x="4790864" y="6161880"/>
                  <a:pt x="4816086" y="6151072"/>
                  <a:pt x="4850674" y="6139543"/>
                </a:cubicBezTo>
                <a:cubicBezTo>
                  <a:pt x="4859383" y="6136640"/>
                  <a:pt x="4867894" y="6133060"/>
                  <a:pt x="4876800" y="6130834"/>
                </a:cubicBezTo>
                <a:cubicBezTo>
                  <a:pt x="4887966" y="6128043"/>
                  <a:pt x="4925263" y="6119665"/>
                  <a:pt x="4937760" y="6113417"/>
                </a:cubicBezTo>
                <a:cubicBezTo>
                  <a:pt x="4947121" y="6108736"/>
                  <a:pt x="4954266" y="6100123"/>
                  <a:pt x="4963886" y="6096000"/>
                </a:cubicBezTo>
                <a:cubicBezTo>
                  <a:pt x="4974887" y="6091285"/>
                  <a:pt x="4986805" y="6088426"/>
                  <a:pt x="4998720" y="6087291"/>
                </a:cubicBezTo>
                <a:cubicBezTo>
                  <a:pt x="5047931" y="6082604"/>
                  <a:pt x="5097417" y="6081486"/>
                  <a:pt x="5146766" y="6078583"/>
                </a:cubicBezTo>
                <a:cubicBezTo>
                  <a:pt x="5303769" y="6052414"/>
                  <a:pt x="5125908" y="6078583"/>
                  <a:pt x="5486400" y="6078583"/>
                </a:cubicBezTo>
                <a:cubicBezTo>
                  <a:pt x="5573534" y="6078583"/>
                  <a:pt x="5660571" y="6072777"/>
                  <a:pt x="5747657" y="6069874"/>
                </a:cubicBezTo>
                <a:cubicBezTo>
                  <a:pt x="5807386" y="6049966"/>
                  <a:pt x="5733240" y="6073479"/>
                  <a:pt x="5817326" y="6052457"/>
                </a:cubicBezTo>
                <a:cubicBezTo>
                  <a:pt x="5826232" y="6050230"/>
                  <a:pt x="5834596" y="6046163"/>
                  <a:pt x="5843452" y="6043748"/>
                </a:cubicBezTo>
                <a:cubicBezTo>
                  <a:pt x="5866546" y="6037450"/>
                  <a:pt x="5889897" y="6032137"/>
                  <a:pt x="5913120" y="6026331"/>
                </a:cubicBezTo>
                <a:cubicBezTo>
                  <a:pt x="5947337" y="6017777"/>
                  <a:pt x="5964867" y="6014342"/>
                  <a:pt x="6000206" y="6000206"/>
                </a:cubicBezTo>
                <a:cubicBezTo>
                  <a:pt x="6076546" y="5969669"/>
                  <a:pt x="5998322" y="5996792"/>
                  <a:pt x="6061166" y="5965371"/>
                </a:cubicBezTo>
                <a:cubicBezTo>
                  <a:pt x="6069377" y="5961266"/>
                  <a:pt x="6078583" y="5959566"/>
                  <a:pt x="6087292" y="5956663"/>
                </a:cubicBezTo>
                <a:cubicBezTo>
                  <a:pt x="6096000" y="5945051"/>
                  <a:pt x="6103154" y="5932091"/>
                  <a:pt x="6113417" y="5921828"/>
                </a:cubicBezTo>
                <a:cubicBezTo>
                  <a:pt x="6123680" y="5911565"/>
                  <a:pt x="6138609" y="5906551"/>
                  <a:pt x="6148252" y="5895703"/>
                </a:cubicBezTo>
                <a:cubicBezTo>
                  <a:pt x="6162159" y="5880058"/>
                  <a:pt x="6171475" y="5860868"/>
                  <a:pt x="6183086" y="5843451"/>
                </a:cubicBezTo>
                <a:cubicBezTo>
                  <a:pt x="6189917" y="5833204"/>
                  <a:pt x="6200503" y="5826034"/>
                  <a:pt x="6209212" y="5817326"/>
                </a:cubicBezTo>
                <a:cubicBezTo>
                  <a:pt x="6246126" y="5725040"/>
                  <a:pt x="6200556" y="5825956"/>
                  <a:pt x="6270172" y="5721531"/>
                </a:cubicBezTo>
                <a:cubicBezTo>
                  <a:pt x="6280973" y="5705329"/>
                  <a:pt x="6286485" y="5686100"/>
                  <a:pt x="6296297" y="5669280"/>
                </a:cubicBezTo>
                <a:cubicBezTo>
                  <a:pt x="6306845" y="5651198"/>
                  <a:pt x="6321771" y="5635751"/>
                  <a:pt x="6331132" y="5617028"/>
                </a:cubicBezTo>
                <a:cubicBezTo>
                  <a:pt x="6339840" y="5599611"/>
                  <a:pt x="6349768" y="5582752"/>
                  <a:pt x="6357257" y="5564777"/>
                </a:cubicBezTo>
                <a:cubicBezTo>
                  <a:pt x="6370508" y="5532975"/>
                  <a:pt x="6375405" y="5509603"/>
                  <a:pt x="6383383" y="5477691"/>
                </a:cubicBezTo>
                <a:cubicBezTo>
                  <a:pt x="6380480" y="5445760"/>
                  <a:pt x="6381392" y="5413248"/>
                  <a:pt x="6374674" y="5381897"/>
                </a:cubicBezTo>
                <a:cubicBezTo>
                  <a:pt x="6369567" y="5358065"/>
                  <a:pt x="6337395" y="5342123"/>
                  <a:pt x="6322423" y="5329646"/>
                </a:cubicBezTo>
                <a:cubicBezTo>
                  <a:pt x="6316115" y="5324390"/>
                  <a:pt x="6310812" y="5318034"/>
                  <a:pt x="6305006" y="5312228"/>
                </a:cubicBezTo>
                <a:cubicBezTo>
                  <a:pt x="6283115" y="5246560"/>
                  <a:pt x="6315191" y="5324960"/>
                  <a:pt x="6270172" y="5268686"/>
                </a:cubicBezTo>
                <a:cubicBezTo>
                  <a:pt x="6265489" y="5262832"/>
                  <a:pt x="6253505" y="5210230"/>
                  <a:pt x="6252754" y="5207726"/>
                </a:cubicBezTo>
                <a:cubicBezTo>
                  <a:pt x="6247478" y="5190141"/>
                  <a:pt x="6241143" y="5172891"/>
                  <a:pt x="6235337" y="5155474"/>
                </a:cubicBezTo>
                <a:lnTo>
                  <a:pt x="6226629" y="5129348"/>
                </a:lnTo>
                <a:lnTo>
                  <a:pt x="6217920" y="5103223"/>
                </a:lnTo>
                <a:cubicBezTo>
                  <a:pt x="6215017" y="5062583"/>
                  <a:pt x="6212901" y="5021879"/>
                  <a:pt x="6209212" y="4981303"/>
                </a:cubicBezTo>
                <a:cubicBezTo>
                  <a:pt x="6207093" y="4957995"/>
                  <a:pt x="6202953" y="4934909"/>
                  <a:pt x="6200503" y="4911634"/>
                </a:cubicBezTo>
                <a:cubicBezTo>
                  <a:pt x="6197146" y="4879747"/>
                  <a:pt x="6194457" y="4847792"/>
                  <a:pt x="6191794" y="4815840"/>
                </a:cubicBezTo>
                <a:cubicBezTo>
                  <a:pt x="6163758" y="4479409"/>
                  <a:pt x="6209136" y="4986323"/>
                  <a:pt x="6165669" y="4537166"/>
                </a:cubicBezTo>
                <a:cubicBezTo>
                  <a:pt x="6152626" y="4402385"/>
                  <a:pt x="6165130" y="4473514"/>
                  <a:pt x="6148252" y="4389120"/>
                </a:cubicBezTo>
                <a:cubicBezTo>
                  <a:pt x="6151155" y="4319451"/>
                  <a:pt x="6151809" y="4249653"/>
                  <a:pt x="6156960" y="4180114"/>
                </a:cubicBezTo>
                <a:cubicBezTo>
                  <a:pt x="6161182" y="4123112"/>
                  <a:pt x="6175961" y="4184863"/>
                  <a:pt x="6156960" y="4127863"/>
                </a:cubicBezTo>
                <a:cubicBezTo>
                  <a:pt x="6154057" y="4098834"/>
                  <a:pt x="6151870" y="4069725"/>
                  <a:pt x="6148252" y="4040777"/>
                </a:cubicBezTo>
                <a:cubicBezTo>
                  <a:pt x="6146062" y="4023256"/>
                  <a:pt x="6143006" y="4005840"/>
                  <a:pt x="6139543" y="3988526"/>
                </a:cubicBezTo>
                <a:cubicBezTo>
                  <a:pt x="6120456" y="3893095"/>
                  <a:pt x="6120747" y="3895930"/>
                  <a:pt x="6104709" y="3831771"/>
                </a:cubicBezTo>
                <a:cubicBezTo>
                  <a:pt x="6101806" y="3788228"/>
                  <a:pt x="6099780" y="3744618"/>
                  <a:pt x="6096000" y="3701143"/>
                </a:cubicBezTo>
                <a:cubicBezTo>
                  <a:pt x="6093973" y="3677827"/>
                  <a:pt x="6089511" y="3654772"/>
                  <a:pt x="6087292" y="3631474"/>
                </a:cubicBezTo>
                <a:cubicBezTo>
                  <a:pt x="6083704" y="3593796"/>
                  <a:pt x="6083478" y="3555794"/>
                  <a:pt x="6078583" y="3518263"/>
                </a:cubicBezTo>
                <a:cubicBezTo>
                  <a:pt x="6070346" y="3455116"/>
                  <a:pt x="6067123" y="3449047"/>
                  <a:pt x="6052457" y="3405051"/>
                </a:cubicBezTo>
                <a:cubicBezTo>
                  <a:pt x="6055360" y="3355703"/>
                  <a:pt x="6056247" y="3306194"/>
                  <a:pt x="6061166" y="3257006"/>
                </a:cubicBezTo>
                <a:cubicBezTo>
                  <a:pt x="6062079" y="3247872"/>
                  <a:pt x="6064140" y="3238048"/>
                  <a:pt x="6069874" y="3230880"/>
                </a:cubicBezTo>
                <a:cubicBezTo>
                  <a:pt x="6076412" y="3222707"/>
                  <a:pt x="6087959" y="3220163"/>
                  <a:pt x="6096000" y="3213463"/>
                </a:cubicBezTo>
                <a:cubicBezTo>
                  <a:pt x="6163054" y="3157585"/>
                  <a:pt x="6083386" y="3213163"/>
                  <a:pt x="6148252" y="3169920"/>
                </a:cubicBezTo>
                <a:cubicBezTo>
                  <a:pt x="6168130" y="3110281"/>
                  <a:pt x="6141201" y="3180495"/>
                  <a:pt x="6200503" y="3091543"/>
                </a:cubicBezTo>
                <a:cubicBezTo>
                  <a:pt x="6205595" y="3083905"/>
                  <a:pt x="6205107" y="3073628"/>
                  <a:pt x="6209212" y="3065417"/>
                </a:cubicBezTo>
                <a:cubicBezTo>
                  <a:pt x="6213893" y="3056056"/>
                  <a:pt x="6220823" y="3048000"/>
                  <a:pt x="6226629" y="3039291"/>
                </a:cubicBezTo>
                <a:cubicBezTo>
                  <a:pt x="6232435" y="3016068"/>
                  <a:pt x="6231730" y="2990149"/>
                  <a:pt x="6244046" y="2969623"/>
                </a:cubicBezTo>
                <a:cubicBezTo>
                  <a:pt x="6276851" y="2914948"/>
                  <a:pt x="6262602" y="2941220"/>
                  <a:pt x="6287589" y="2891246"/>
                </a:cubicBezTo>
                <a:cubicBezTo>
                  <a:pt x="6284686" y="2868023"/>
                  <a:pt x="6283067" y="2844603"/>
                  <a:pt x="6278880" y="2821577"/>
                </a:cubicBezTo>
                <a:cubicBezTo>
                  <a:pt x="6277238" y="2812545"/>
                  <a:pt x="6272694" y="2804277"/>
                  <a:pt x="6270172" y="2795451"/>
                </a:cubicBezTo>
                <a:cubicBezTo>
                  <a:pt x="6266884" y="2783943"/>
                  <a:pt x="6264366" y="2772228"/>
                  <a:pt x="6261463" y="2760617"/>
                </a:cubicBezTo>
                <a:cubicBezTo>
                  <a:pt x="6258560" y="2734491"/>
                  <a:pt x="6257909" y="2708016"/>
                  <a:pt x="6252754" y="2682240"/>
                </a:cubicBezTo>
                <a:cubicBezTo>
                  <a:pt x="6249153" y="2664237"/>
                  <a:pt x="6241143" y="2647405"/>
                  <a:pt x="6235337" y="2629988"/>
                </a:cubicBezTo>
                <a:cubicBezTo>
                  <a:pt x="6235336" y="2629984"/>
                  <a:pt x="6217922" y="2577740"/>
                  <a:pt x="6217920" y="2577737"/>
                </a:cubicBezTo>
                <a:lnTo>
                  <a:pt x="6200503" y="2551611"/>
                </a:lnTo>
                <a:cubicBezTo>
                  <a:pt x="6197600" y="2452914"/>
                  <a:pt x="6196725" y="2354136"/>
                  <a:pt x="6191794" y="2255520"/>
                </a:cubicBezTo>
                <a:cubicBezTo>
                  <a:pt x="6191551" y="2250656"/>
                  <a:pt x="6180298" y="2180275"/>
                  <a:pt x="6174377" y="2168434"/>
                </a:cubicBezTo>
                <a:cubicBezTo>
                  <a:pt x="6167886" y="2155452"/>
                  <a:pt x="6156960" y="2145211"/>
                  <a:pt x="6148252" y="2133600"/>
                </a:cubicBezTo>
                <a:cubicBezTo>
                  <a:pt x="6111452" y="1949606"/>
                  <a:pt x="6146989" y="2140542"/>
                  <a:pt x="6130834" y="1672046"/>
                </a:cubicBezTo>
                <a:cubicBezTo>
                  <a:pt x="6129829" y="1642890"/>
                  <a:pt x="6124617" y="1614027"/>
                  <a:pt x="6122126" y="1584960"/>
                </a:cubicBezTo>
                <a:cubicBezTo>
                  <a:pt x="6115909" y="1512423"/>
                  <a:pt x="6111300" y="1439750"/>
                  <a:pt x="6104709" y="1367246"/>
                </a:cubicBezTo>
                <a:cubicBezTo>
                  <a:pt x="6104413" y="1363986"/>
                  <a:pt x="6089698" y="1244638"/>
                  <a:pt x="6087292" y="1236617"/>
                </a:cubicBezTo>
                <a:cubicBezTo>
                  <a:pt x="6084284" y="1226592"/>
                  <a:pt x="6075680" y="1219200"/>
                  <a:pt x="6069874" y="1210491"/>
                </a:cubicBezTo>
                <a:cubicBezTo>
                  <a:pt x="6064068" y="1193074"/>
                  <a:pt x="6057287" y="1175952"/>
                  <a:pt x="6052457" y="1158240"/>
                </a:cubicBezTo>
                <a:cubicBezTo>
                  <a:pt x="6020935" y="1042656"/>
                  <a:pt x="6061462" y="1167835"/>
                  <a:pt x="6035040" y="1088571"/>
                </a:cubicBezTo>
                <a:cubicBezTo>
                  <a:pt x="6083429" y="1056313"/>
                  <a:pt x="6048844" y="1087516"/>
                  <a:pt x="6078583" y="1010194"/>
                </a:cubicBezTo>
                <a:cubicBezTo>
                  <a:pt x="6085573" y="992019"/>
                  <a:pt x="6096000" y="975360"/>
                  <a:pt x="6104709" y="957943"/>
                </a:cubicBezTo>
                <a:cubicBezTo>
                  <a:pt x="6107612" y="928914"/>
                  <a:pt x="6111091" y="899938"/>
                  <a:pt x="6113417" y="870857"/>
                </a:cubicBezTo>
                <a:cubicBezTo>
                  <a:pt x="6116897" y="827356"/>
                  <a:pt x="6118346" y="783704"/>
                  <a:pt x="6122126" y="740228"/>
                </a:cubicBezTo>
                <a:cubicBezTo>
                  <a:pt x="6124153" y="716913"/>
                  <a:pt x="6127931" y="693783"/>
                  <a:pt x="6130834" y="670560"/>
                </a:cubicBezTo>
                <a:cubicBezTo>
                  <a:pt x="6127931" y="560251"/>
                  <a:pt x="6127502" y="449850"/>
                  <a:pt x="6122126" y="339634"/>
                </a:cubicBezTo>
                <a:cubicBezTo>
                  <a:pt x="6121679" y="330465"/>
                  <a:pt x="6114179" y="322656"/>
                  <a:pt x="6113417" y="313508"/>
                </a:cubicBezTo>
                <a:cubicBezTo>
                  <a:pt x="6108349" y="252690"/>
                  <a:pt x="6111448" y="191284"/>
                  <a:pt x="6104709" y="130628"/>
                </a:cubicBezTo>
                <a:cubicBezTo>
                  <a:pt x="6099706" y="85597"/>
                  <a:pt x="6093561" y="84646"/>
                  <a:pt x="6069874" y="60960"/>
                </a:cubicBezTo>
                <a:cubicBezTo>
                  <a:pt x="6060248" y="32080"/>
                  <a:pt x="6069874" y="17417"/>
                  <a:pt x="6069874" y="8708"/>
                </a:cubicBezTo>
                <a:close/>
              </a:path>
            </a:pathLst>
          </a:custGeom>
          <a:solidFill>
            <a:srgbClr val="70AD47">
              <a:alpha val="40000"/>
            </a:srgb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ECC2D5A-1A7F-4687-82BF-67C757C3B865}"/>
              </a:ext>
            </a:extLst>
          </p:cNvPr>
          <p:cNvSpPr/>
          <p:nvPr/>
        </p:nvSpPr>
        <p:spPr>
          <a:xfrm>
            <a:off x="268298" y="3325214"/>
            <a:ext cx="6289308" cy="3441346"/>
          </a:xfrm>
          <a:custGeom>
            <a:avLst/>
            <a:gdLst>
              <a:gd name="connsiteX0" fmla="*/ 5775451 w 6289308"/>
              <a:gd name="connsiteY0" fmla="*/ 184340 h 3441346"/>
              <a:gd name="connsiteX1" fmla="*/ 5775451 w 6289308"/>
              <a:gd name="connsiteY1" fmla="*/ 184340 h 3441346"/>
              <a:gd name="connsiteX2" fmla="*/ 5653531 w 6289308"/>
              <a:gd name="connsiteY2" fmla="*/ 227883 h 3441346"/>
              <a:gd name="connsiteX3" fmla="*/ 5627405 w 6289308"/>
              <a:gd name="connsiteY3" fmla="*/ 236592 h 3441346"/>
              <a:gd name="connsiteX4" fmla="*/ 5575153 w 6289308"/>
              <a:gd name="connsiteY4" fmla="*/ 245300 h 3441346"/>
              <a:gd name="connsiteX5" fmla="*/ 5531611 w 6289308"/>
              <a:gd name="connsiteY5" fmla="*/ 280135 h 3441346"/>
              <a:gd name="connsiteX6" fmla="*/ 5444525 w 6289308"/>
              <a:gd name="connsiteY6" fmla="*/ 297552 h 3441346"/>
              <a:gd name="connsiteX7" fmla="*/ 5305188 w 6289308"/>
              <a:gd name="connsiteY7" fmla="*/ 323677 h 3441346"/>
              <a:gd name="connsiteX8" fmla="*/ 5139725 w 6289308"/>
              <a:gd name="connsiteY8" fmla="*/ 332386 h 3441346"/>
              <a:gd name="connsiteX9" fmla="*/ 5122308 w 6289308"/>
              <a:gd name="connsiteY9" fmla="*/ 358512 h 3441346"/>
              <a:gd name="connsiteX10" fmla="*/ 5087473 w 6289308"/>
              <a:gd name="connsiteY10" fmla="*/ 367220 h 3441346"/>
              <a:gd name="connsiteX11" fmla="*/ 5061348 w 6289308"/>
              <a:gd name="connsiteY11" fmla="*/ 375929 h 3441346"/>
              <a:gd name="connsiteX12" fmla="*/ 5009096 w 6289308"/>
              <a:gd name="connsiteY12" fmla="*/ 358512 h 3441346"/>
              <a:gd name="connsiteX13" fmla="*/ 4982971 w 6289308"/>
              <a:gd name="connsiteY13" fmla="*/ 341095 h 3441346"/>
              <a:gd name="connsiteX14" fmla="*/ 4930719 w 6289308"/>
              <a:gd name="connsiteY14" fmla="*/ 323677 h 3441346"/>
              <a:gd name="connsiteX15" fmla="*/ 4808799 w 6289308"/>
              <a:gd name="connsiteY15" fmla="*/ 323677 h 3441346"/>
              <a:gd name="connsiteX16" fmla="*/ 4756548 w 6289308"/>
              <a:gd name="connsiteY16" fmla="*/ 306260 h 3441346"/>
              <a:gd name="connsiteX17" fmla="*/ 4634628 w 6289308"/>
              <a:gd name="connsiteY17" fmla="*/ 297552 h 3441346"/>
              <a:gd name="connsiteX18" fmla="*/ 4608502 w 6289308"/>
              <a:gd name="connsiteY18" fmla="*/ 280135 h 3441346"/>
              <a:gd name="connsiteX19" fmla="*/ 4503999 w 6289308"/>
              <a:gd name="connsiteY19" fmla="*/ 254009 h 3441346"/>
              <a:gd name="connsiteX20" fmla="*/ 4469165 w 6289308"/>
              <a:gd name="connsiteY20" fmla="*/ 245300 h 3441346"/>
              <a:gd name="connsiteX21" fmla="*/ 4364662 w 6289308"/>
              <a:gd name="connsiteY21" fmla="*/ 254009 h 3441346"/>
              <a:gd name="connsiteX22" fmla="*/ 4338536 w 6289308"/>
              <a:gd name="connsiteY22" fmla="*/ 262717 h 3441346"/>
              <a:gd name="connsiteX23" fmla="*/ 4303702 w 6289308"/>
              <a:gd name="connsiteY23" fmla="*/ 271426 h 3441346"/>
              <a:gd name="connsiteX24" fmla="*/ 4225325 w 6289308"/>
              <a:gd name="connsiteY24" fmla="*/ 280135 h 3441346"/>
              <a:gd name="connsiteX25" fmla="*/ 4173073 w 6289308"/>
              <a:gd name="connsiteY25" fmla="*/ 314969 h 3441346"/>
              <a:gd name="connsiteX26" fmla="*/ 4129531 w 6289308"/>
              <a:gd name="connsiteY26" fmla="*/ 358512 h 3441346"/>
              <a:gd name="connsiteX27" fmla="*/ 4033736 w 6289308"/>
              <a:gd name="connsiteY27" fmla="*/ 375929 h 3441346"/>
              <a:gd name="connsiteX28" fmla="*/ 3911816 w 6289308"/>
              <a:gd name="connsiteY28" fmla="*/ 402055 h 3441346"/>
              <a:gd name="connsiteX29" fmla="*/ 3824731 w 6289308"/>
              <a:gd name="connsiteY29" fmla="*/ 419472 h 3441346"/>
              <a:gd name="connsiteX30" fmla="*/ 3798605 w 6289308"/>
              <a:gd name="connsiteY30" fmla="*/ 428180 h 3441346"/>
              <a:gd name="connsiteX31" fmla="*/ 3728936 w 6289308"/>
              <a:gd name="connsiteY31" fmla="*/ 445597 h 3441346"/>
              <a:gd name="connsiteX32" fmla="*/ 3667976 w 6289308"/>
              <a:gd name="connsiteY32" fmla="*/ 454306 h 3441346"/>
              <a:gd name="connsiteX33" fmla="*/ 3580891 w 6289308"/>
              <a:gd name="connsiteY33" fmla="*/ 480432 h 3441346"/>
              <a:gd name="connsiteX34" fmla="*/ 3546056 w 6289308"/>
              <a:gd name="connsiteY34" fmla="*/ 523975 h 3441346"/>
              <a:gd name="connsiteX35" fmla="*/ 3519931 w 6289308"/>
              <a:gd name="connsiteY35" fmla="*/ 541392 h 3441346"/>
              <a:gd name="connsiteX36" fmla="*/ 3476388 w 6289308"/>
              <a:gd name="connsiteY36" fmla="*/ 567517 h 3441346"/>
              <a:gd name="connsiteX37" fmla="*/ 3441553 w 6289308"/>
              <a:gd name="connsiteY37" fmla="*/ 611060 h 3441346"/>
              <a:gd name="connsiteX38" fmla="*/ 3415428 w 6289308"/>
              <a:gd name="connsiteY38" fmla="*/ 619769 h 3441346"/>
              <a:gd name="connsiteX39" fmla="*/ 3398011 w 6289308"/>
              <a:gd name="connsiteY39" fmla="*/ 645895 h 3441346"/>
              <a:gd name="connsiteX40" fmla="*/ 3354468 w 6289308"/>
              <a:gd name="connsiteY40" fmla="*/ 680729 h 3441346"/>
              <a:gd name="connsiteX41" fmla="*/ 3319633 w 6289308"/>
              <a:gd name="connsiteY41" fmla="*/ 724272 h 3441346"/>
              <a:gd name="connsiteX42" fmla="*/ 3302216 w 6289308"/>
              <a:gd name="connsiteY42" fmla="*/ 750397 h 3441346"/>
              <a:gd name="connsiteX43" fmla="*/ 3276091 w 6289308"/>
              <a:gd name="connsiteY43" fmla="*/ 767815 h 3441346"/>
              <a:gd name="connsiteX44" fmla="*/ 3241256 w 6289308"/>
              <a:gd name="connsiteY44" fmla="*/ 846192 h 3441346"/>
              <a:gd name="connsiteX45" fmla="*/ 3215131 w 6289308"/>
              <a:gd name="connsiteY45" fmla="*/ 863609 h 3441346"/>
              <a:gd name="connsiteX46" fmla="*/ 3206422 w 6289308"/>
              <a:gd name="connsiteY46" fmla="*/ 889735 h 3441346"/>
              <a:gd name="connsiteX47" fmla="*/ 3180296 w 6289308"/>
              <a:gd name="connsiteY47" fmla="*/ 907152 h 3441346"/>
              <a:gd name="connsiteX48" fmla="*/ 3162879 w 6289308"/>
              <a:gd name="connsiteY48" fmla="*/ 933277 h 3441346"/>
              <a:gd name="connsiteX49" fmla="*/ 3119336 w 6289308"/>
              <a:gd name="connsiteY49" fmla="*/ 1002946 h 3441346"/>
              <a:gd name="connsiteX50" fmla="*/ 3075793 w 6289308"/>
              <a:gd name="connsiteY50" fmla="*/ 1063906 h 3441346"/>
              <a:gd name="connsiteX51" fmla="*/ 3049668 w 6289308"/>
              <a:gd name="connsiteY51" fmla="*/ 1116157 h 3441346"/>
              <a:gd name="connsiteX52" fmla="*/ 3040959 w 6289308"/>
              <a:gd name="connsiteY52" fmla="*/ 1142283 h 3441346"/>
              <a:gd name="connsiteX53" fmla="*/ 2988708 w 6289308"/>
              <a:gd name="connsiteY53" fmla="*/ 1177117 h 3441346"/>
              <a:gd name="connsiteX54" fmla="*/ 2971291 w 6289308"/>
              <a:gd name="connsiteY54" fmla="*/ 1194535 h 3441346"/>
              <a:gd name="connsiteX55" fmla="*/ 2953873 w 6289308"/>
              <a:gd name="connsiteY55" fmla="*/ 1220660 h 3441346"/>
              <a:gd name="connsiteX56" fmla="*/ 2927748 w 6289308"/>
              <a:gd name="connsiteY56" fmla="*/ 1238077 h 3441346"/>
              <a:gd name="connsiteX57" fmla="*/ 2910331 w 6289308"/>
              <a:gd name="connsiteY57" fmla="*/ 1255495 h 3441346"/>
              <a:gd name="connsiteX58" fmla="*/ 2892913 w 6289308"/>
              <a:gd name="connsiteY58" fmla="*/ 1342580 h 3441346"/>
              <a:gd name="connsiteX59" fmla="*/ 2875496 w 6289308"/>
              <a:gd name="connsiteY59" fmla="*/ 1394832 h 3441346"/>
              <a:gd name="connsiteX60" fmla="*/ 2866788 w 6289308"/>
              <a:gd name="connsiteY60" fmla="*/ 1420957 h 3441346"/>
              <a:gd name="connsiteX61" fmla="*/ 2849371 w 6289308"/>
              <a:gd name="connsiteY61" fmla="*/ 1438375 h 3441346"/>
              <a:gd name="connsiteX62" fmla="*/ 2823245 w 6289308"/>
              <a:gd name="connsiteY62" fmla="*/ 1516752 h 3441346"/>
              <a:gd name="connsiteX63" fmla="*/ 2814536 w 6289308"/>
              <a:gd name="connsiteY63" fmla="*/ 1542877 h 3441346"/>
              <a:gd name="connsiteX64" fmla="*/ 2797119 w 6289308"/>
              <a:gd name="connsiteY64" fmla="*/ 1560295 h 3441346"/>
              <a:gd name="connsiteX65" fmla="*/ 2788411 w 6289308"/>
              <a:gd name="connsiteY65" fmla="*/ 1586420 h 3441346"/>
              <a:gd name="connsiteX66" fmla="*/ 2770993 w 6289308"/>
              <a:gd name="connsiteY66" fmla="*/ 1603837 h 3441346"/>
              <a:gd name="connsiteX67" fmla="*/ 2753576 w 6289308"/>
              <a:gd name="connsiteY67" fmla="*/ 1629963 h 3441346"/>
              <a:gd name="connsiteX68" fmla="*/ 2727451 w 6289308"/>
              <a:gd name="connsiteY68" fmla="*/ 1682215 h 3441346"/>
              <a:gd name="connsiteX69" fmla="*/ 2718742 w 6289308"/>
              <a:gd name="connsiteY69" fmla="*/ 1708340 h 3441346"/>
              <a:gd name="connsiteX70" fmla="*/ 2692616 w 6289308"/>
              <a:gd name="connsiteY70" fmla="*/ 1725757 h 3441346"/>
              <a:gd name="connsiteX71" fmla="*/ 2683908 w 6289308"/>
              <a:gd name="connsiteY71" fmla="*/ 1760592 h 3441346"/>
              <a:gd name="connsiteX72" fmla="*/ 2640365 w 6289308"/>
              <a:gd name="connsiteY72" fmla="*/ 1804135 h 3441346"/>
              <a:gd name="connsiteX73" fmla="*/ 2588113 w 6289308"/>
              <a:gd name="connsiteY73" fmla="*/ 1873803 h 3441346"/>
              <a:gd name="connsiteX74" fmla="*/ 2570696 w 6289308"/>
              <a:gd name="connsiteY74" fmla="*/ 1899929 h 3441346"/>
              <a:gd name="connsiteX75" fmla="*/ 2544571 w 6289308"/>
              <a:gd name="connsiteY75" fmla="*/ 1917346 h 3441346"/>
              <a:gd name="connsiteX76" fmla="*/ 2527153 w 6289308"/>
              <a:gd name="connsiteY76" fmla="*/ 1934763 h 3441346"/>
              <a:gd name="connsiteX77" fmla="*/ 2518445 w 6289308"/>
              <a:gd name="connsiteY77" fmla="*/ 1960889 h 3441346"/>
              <a:gd name="connsiteX78" fmla="*/ 2466193 w 6289308"/>
              <a:gd name="connsiteY78" fmla="*/ 1995723 h 3441346"/>
              <a:gd name="connsiteX79" fmla="*/ 2413942 w 6289308"/>
              <a:gd name="connsiteY79" fmla="*/ 2039266 h 3441346"/>
              <a:gd name="connsiteX80" fmla="*/ 2387816 w 6289308"/>
              <a:gd name="connsiteY80" fmla="*/ 2065392 h 3441346"/>
              <a:gd name="connsiteX81" fmla="*/ 2361691 w 6289308"/>
              <a:gd name="connsiteY81" fmla="*/ 2082809 h 3441346"/>
              <a:gd name="connsiteX82" fmla="*/ 2318148 w 6289308"/>
              <a:gd name="connsiteY82" fmla="*/ 2126352 h 3441346"/>
              <a:gd name="connsiteX83" fmla="*/ 2265896 w 6289308"/>
              <a:gd name="connsiteY83" fmla="*/ 2161186 h 3441346"/>
              <a:gd name="connsiteX84" fmla="*/ 2239771 w 6289308"/>
              <a:gd name="connsiteY84" fmla="*/ 2178603 h 3441346"/>
              <a:gd name="connsiteX85" fmla="*/ 2187519 w 6289308"/>
              <a:gd name="connsiteY85" fmla="*/ 2204729 h 3441346"/>
              <a:gd name="connsiteX86" fmla="*/ 2152685 w 6289308"/>
              <a:gd name="connsiteY86" fmla="*/ 2256980 h 3441346"/>
              <a:gd name="connsiteX87" fmla="*/ 2143976 w 6289308"/>
              <a:gd name="connsiteY87" fmla="*/ 2283106 h 3441346"/>
              <a:gd name="connsiteX88" fmla="*/ 2117851 w 6289308"/>
              <a:gd name="connsiteY88" fmla="*/ 2291815 h 3441346"/>
              <a:gd name="connsiteX89" fmla="*/ 2100433 w 6289308"/>
              <a:gd name="connsiteY89" fmla="*/ 2309232 h 3441346"/>
              <a:gd name="connsiteX90" fmla="*/ 1987222 w 6289308"/>
              <a:gd name="connsiteY90" fmla="*/ 2335357 h 3441346"/>
              <a:gd name="connsiteX91" fmla="*/ 1900136 w 6289308"/>
              <a:gd name="connsiteY91" fmla="*/ 2361483 h 3441346"/>
              <a:gd name="connsiteX92" fmla="*/ 1856593 w 6289308"/>
              <a:gd name="connsiteY92" fmla="*/ 2378900 h 3441346"/>
              <a:gd name="connsiteX93" fmla="*/ 1743382 w 6289308"/>
              <a:gd name="connsiteY93" fmla="*/ 2396317 h 3441346"/>
              <a:gd name="connsiteX94" fmla="*/ 1665005 w 6289308"/>
              <a:gd name="connsiteY94" fmla="*/ 2413735 h 3441346"/>
              <a:gd name="connsiteX95" fmla="*/ 1604045 w 6289308"/>
              <a:gd name="connsiteY95" fmla="*/ 2431152 h 3441346"/>
              <a:gd name="connsiteX96" fmla="*/ 1447291 w 6289308"/>
              <a:gd name="connsiteY96" fmla="*/ 2439860 h 3441346"/>
              <a:gd name="connsiteX97" fmla="*/ 1368913 w 6289308"/>
              <a:gd name="connsiteY97" fmla="*/ 2457277 h 3441346"/>
              <a:gd name="connsiteX98" fmla="*/ 1264411 w 6289308"/>
              <a:gd name="connsiteY98" fmla="*/ 2465986 h 3441346"/>
              <a:gd name="connsiteX99" fmla="*/ 1203451 w 6289308"/>
              <a:gd name="connsiteY99" fmla="*/ 2474695 h 3441346"/>
              <a:gd name="connsiteX100" fmla="*/ 1177325 w 6289308"/>
              <a:gd name="connsiteY100" fmla="*/ 2483403 h 3441346"/>
              <a:gd name="connsiteX101" fmla="*/ 1142491 w 6289308"/>
              <a:gd name="connsiteY101" fmla="*/ 2526946 h 3441346"/>
              <a:gd name="connsiteX102" fmla="*/ 1003153 w 6289308"/>
              <a:gd name="connsiteY102" fmla="*/ 2518237 h 3441346"/>
              <a:gd name="connsiteX103" fmla="*/ 916068 w 6289308"/>
              <a:gd name="connsiteY103" fmla="*/ 2492112 h 3441346"/>
              <a:gd name="connsiteX104" fmla="*/ 881233 w 6289308"/>
              <a:gd name="connsiteY104" fmla="*/ 2483403 h 3441346"/>
              <a:gd name="connsiteX105" fmla="*/ 855108 w 6289308"/>
              <a:gd name="connsiteY105" fmla="*/ 2474695 h 3441346"/>
              <a:gd name="connsiteX106" fmla="*/ 741896 w 6289308"/>
              <a:gd name="connsiteY106" fmla="*/ 2465986 h 3441346"/>
              <a:gd name="connsiteX107" fmla="*/ 707062 w 6289308"/>
              <a:gd name="connsiteY107" fmla="*/ 2474695 h 3441346"/>
              <a:gd name="connsiteX108" fmla="*/ 689645 w 6289308"/>
              <a:gd name="connsiteY108" fmla="*/ 2457277 h 3441346"/>
              <a:gd name="connsiteX109" fmla="*/ 663519 w 6289308"/>
              <a:gd name="connsiteY109" fmla="*/ 2439860 h 3441346"/>
              <a:gd name="connsiteX110" fmla="*/ 611268 w 6289308"/>
              <a:gd name="connsiteY110" fmla="*/ 2422443 h 3441346"/>
              <a:gd name="connsiteX111" fmla="*/ 585142 w 6289308"/>
              <a:gd name="connsiteY111" fmla="*/ 2413735 h 3441346"/>
              <a:gd name="connsiteX112" fmla="*/ 559016 w 6289308"/>
              <a:gd name="connsiteY112" fmla="*/ 2405026 h 3441346"/>
              <a:gd name="connsiteX113" fmla="*/ 489348 w 6289308"/>
              <a:gd name="connsiteY113" fmla="*/ 2387609 h 3441346"/>
              <a:gd name="connsiteX114" fmla="*/ 445805 w 6289308"/>
              <a:gd name="connsiteY114" fmla="*/ 2378900 h 3441346"/>
              <a:gd name="connsiteX115" fmla="*/ 419679 w 6289308"/>
              <a:gd name="connsiteY115" fmla="*/ 2370192 h 3441346"/>
              <a:gd name="connsiteX116" fmla="*/ 341302 w 6289308"/>
              <a:gd name="connsiteY116" fmla="*/ 2361483 h 3441346"/>
              <a:gd name="connsiteX117" fmla="*/ 262925 w 6289308"/>
              <a:gd name="connsiteY117" fmla="*/ 2335357 h 3441346"/>
              <a:gd name="connsiteX118" fmla="*/ 236799 w 6289308"/>
              <a:gd name="connsiteY118" fmla="*/ 2326649 h 3441346"/>
              <a:gd name="connsiteX119" fmla="*/ 193256 w 6289308"/>
              <a:gd name="connsiteY119" fmla="*/ 2317940 h 3441346"/>
              <a:gd name="connsiteX120" fmla="*/ 167131 w 6289308"/>
              <a:gd name="connsiteY120" fmla="*/ 2300523 h 3441346"/>
              <a:gd name="connsiteX121" fmla="*/ 88753 w 6289308"/>
              <a:gd name="connsiteY121" fmla="*/ 2265689 h 3441346"/>
              <a:gd name="connsiteX122" fmla="*/ 10376 w 6289308"/>
              <a:gd name="connsiteY122" fmla="*/ 2274397 h 3441346"/>
              <a:gd name="connsiteX123" fmla="*/ 1668 w 6289308"/>
              <a:gd name="connsiteY123" fmla="*/ 2335357 h 3441346"/>
              <a:gd name="connsiteX124" fmla="*/ 10376 w 6289308"/>
              <a:gd name="connsiteY124" fmla="*/ 2709826 h 3441346"/>
              <a:gd name="connsiteX125" fmla="*/ 36502 w 6289308"/>
              <a:gd name="connsiteY125" fmla="*/ 2805620 h 3441346"/>
              <a:gd name="connsiteX126" fmla="*/ 45211 w 6289308"/>
              <a:gd name="connsiteY126" fmla="*/ 2831746 h 3441346"/>
              <a:gd name="connsiteX127" fmla="*/ 62628 w 6289308"/>
              <a:gd name="connsiteY127" fmla="*/ 2901415 h 3441346"/>
              <a:gd name="connsiteX128" fmla="*/ 80045 w 6289308"/>
              <a:gd name="connsiteY128" fmla="*/ 2927540 h 3441346"/>
              <a:gd name="connsiteX129" fmla="*/ 88753 w 6289308"/>
              <a:gd name="connsiteY129" fmla="*/ 2953666 h 3441346"/>
              <a:gd name="connsiteX130" fmla="*/ 132296 w 6289308"/>
              <a:gd name="connsiteY130" fmla="*/ 2988500 h 3441346"/>
              <a:gd name="connsiteX131" fmla="*/ 149713 w 6289308"/>
              <a:gd name="connsiteY131" fmla="*/ 3014626 h 3441346"/>
              <a:gd name="connsiteX132" fmla="*/ 175839 w 6289308"/>
              <a:gd name="connsiteY132" fmla="*/ 3023335 h 3441346"/>
              <a:gd name="connsiteX133" fmla="*/ 184548 w 6289308"/>
              <a:gd name="connsiteY133" fmla="*/ 3049460 h 3441346"/>
              <a:gd name="connsiteX134" fmla="*/ 219382 w 6289308"/>
              <a:gd name="connsiteY134" fmla="*/ 3101712 h 3441346"/>
              <a:gd name="connsiteX135" fmla="*/ 236799 w 6289308"/>
              <a:gd name="connsiteY135" fmla="*/ 3127837 h 3441346"/>
              <a:gd name="connsiteX136" fmla="*/ 280342 w 6289308"/>
              <a:gd name="connsiteY136" fmla="*/ 3171380 h 3441346"/>
              <a:gd name="connsiteX137" fmla="*/ 332593 w 6289308"/>
              <a:gd name="connsiteY137" fmla="*/ 3206215 h 3441346"/>
              <a:gd name="connsiteX138" fmla="*/ 376136 w 6289308"/>
              <a:gd name="connsiteY138" fmla="*/ 3232340 h 3441346"/>
              <a:gd name="connsiteX139" fmla="*/ 419679 w 6289308"/>
              <a:gd name="connsiteY139" fmla="*/ 3267175 h 3441346"/>
              <a:gd name="connsiteX140" fmla="*/ 445805 w 6289308"/>
              <a:gd name="connsiteY140" fmla="*/ 3284592 h 3441346"/>
              <a:gd name="connsiteX141" fmla="*/ 463222 w 6289308"/>
              <a:gd name="connsiteY141" fmla="*/ 3310717 h 3441346"/>
              <a:gd name="connsiteX142" fmla="*/ 498056 w 6289308"/>
              <a:gd name="connsiteY142" fmla="*/ 3319426 h 3441346"/>
              <a:gd name="connsiteX143" fmla="*/ 619976 w 6289308"/>
              <a:gd name="connsiteY143" fmla="*/ 3345552 h 3441346"/>
              <a:gd name="connsiteX144" fmla="*/ 811565 w 6289308"/>
              <a:gd name="connsiteY144" fmla="*/ 3354260 h 3441346"/>
              <a:gd name="connsiteX145" fmla="*/ 977028 w 6289308"/>
              <a:gd name="connsiteY145" fmla="*/ 3371677 h 3441346"/>
              <a:gd name="connsiteX146" fmla="*/ 1098948 w 6289308"/>
              <a:gd name="connsiteY146" fmla="*/ 3389095 h 3441346"/>
              <a:gd name="connsiteX147" fmla="*/ 1351496 w 6289308"/>
              <a:gd name="connsiteY147" fmla="*/ 3397803 h 3441346"/>
              <a:gd name="connsiteX148" fmla="*/ 2074308 w 6289308"/>
              <a:gd name="connsiteY148" fmla="*/ 3397803 h 3441346"/>
              <a:gd name="connsiteX149" fmla="*/ 2152685 w 6289308"/>
              <a:gd name="connsiteY149" fmla="*/ 3406512 h 3441346"/>
              <a:gd name="connsiteX150" fmla="*/ 2309439 w 6289308"/>
              <a:gd name="connsiteY150" fmla="*/ 3415220 h 3441346"/>
              <a:gd name="connsiteX151" fmla="*/ 2849371 w 6289308"/>
              <a:gd name="connsiteY151" fmla="*/ 3423929 h 3441346"/>
              <a:gd name="connsiteX152" fmla="*/ 3162879 w 6289308"/>
              <a:gd name="connsiteY152" fmla="*/ 3406512 h 3441346"/>
              <a:gd name="connsiteX153" fmla="*/ 3206422 w 6289308"/>
              <a:gd name="connsiteY153" fmla="*/ 3397803 h 3441346"/>
              <a:gd name="connsiteX154" fmla="*/ 3589599 w 6289308"/>
              <a:gd name="connsiteY154" fmla="*/ 3389095 h 3441346"/>
              <a:gd name="connsiteX155" fmla="*/ 3624433 w 6289308"/>
              <a:gd name="connsiteY155" fmla="*/ 3380386 h 3441346"/>
              <a:gd name="connsiteX156" fmla="*/ 3650559 w 6289308"/>
              <a:gd name="connsiteY156" fmla="*/ 3371677 h 3441346"/>
              <a:gd name="connsiteX157" fmla="*/ 3755062 w 6289308"/>
              <a:gd name="connsiteY157" fmla="*/ 3380386 h 3441346"/>
              <a:gd name="connsiteX158" fmla="*/ 3789896 w 6289308"/>
              <a:gd name="connsiteY158" fmla="*/ 3389095 h 3441346"/>
              <a:gd name="connsiteX159" fmla="*/ 3868273 w 6289308"/>
              <a:gd name="connsiteY159" fmla="*/ 3423929 h 3441346"/>
              <a:gd name="connsiteX160" fmla="*/ 3955359 w 6289308"/>
              <a:gd name="connsiteY160" fmla="*/ 3441346 h 3441346"/>
              <a:gd name="connsiteX161" fmla="*/ 4303702 w 6289308"/>
              <a:gd name="connsiteY161" fmla="*/ 3432637 h 3441346"/>
              <a:gd name="connsiteX162" fmla="*/ 4582376 w 6289308"/>
              <a:gd name="connsiteY162" fmla="*/ 3406512 h 3441346"/>
              <a:gd name="connsiteX163" fmla="*/ 4695588 w 6289308"/>
              <a:gd name="connsiteY163" fmla="*/ 3380386 h 3441346"/>
              <a:gd name="connsiteX164" fmla="*/ 4791382 w 6289308"/>
              <a:gd name="connsiteY164" fmla="*/ 3362969 h 3441346"/>
              <a:gd name="connsiteX165" fmla="*/ 4930719 w 6289308"/>
              <a:gd name="connsiteY165" fmla="*/ 3345552 h 3441346"/>
              <a:gd name="connsiteX166" fmla="*/ 5035222 w 6289308"/>
              <a:gd name="connsiteY166" fmla="*/ 3328135 h 3441346"/>
              <a:gd name="connsiteX167" fmla="*/ 5087473 w 6289308"/>
              <a:gd name="connsiteY167" fmla="*/ 3310717 h 3441346"/>
              <a:gd name="connsiteX168" fmla="*/ 5113599 w 6289308"/>
              <a:gd name="connsiteY168" fmla="*/ 3302009 h 3441346"/>
              <a:gd name="connsiteX169" fmla="*/ 5191976 w 6289308"/>
              <a:gd name="connsiteY169" fmla="*/ 3293300 h 3441346"/>
              <a:gd name="connsiteX170" fmla="*/ 5261645 w 6289308"/>
              <a:gd name="connsiteY170" fmla="*/ 3275883 h 3441346"/>
              <a:gd name="connsiteX171" fmla="*/ 5313896 w 6289308"/>
              <a:gd name="connsiteY171" fmla="*/ 3267175 h 3441346"/>
              <a:gd name="connsiteX172" fmla="*/ 5340022 w 6289308"/>
              <a:gd name="connsiteY172" fmla="*/ 3258466 h 3441346"/>
              <a:gd name="connsiteX173" fmla="*/ 5374856 w 6289308"/>
              <a:gd name="connsiteY173" fmla="*/ 3249757 h 3441346"/>
              <a:gd name="connsiteX174" fmla="*/ 5427108 w 6289308"/>
              <a:gd name="connsiteY174" fmla="*/ 3223632 h 3441346"/>
              <a:gd name="connsiteX175" fmla="*/ 5496776 w 6289308"/>
              <a:gd name="connsiteY175" fmla="*/ 3214923 h 3441346"/>
              <a:gd name="connsiteX176" fmla="*/ 5549028 w 6289308"/>
              <a:gd name="connsiteY176" fmla="*/ 3197506 h 3441346"/>
              <a:gd name="connsiteX177" fmla="*/ 5609988 w 6289308"/>
              <a:gd name="connsiteY177" fmla="*/ 3162672 h 3441346"/>
              <a:gd name="connsiteX178" fmla="*/ 5636113 w 6289308"/>
              <a:gd name="connsiteY178" fmla="*/ 3145255 h 3441346"/>
              <a:gd name="connsiteX179" fmla="*/ 5653531 w 6289308"/>
              <a:gd name="connsiteY179" fmla="*/ 3127837 h 3441346"/>
              <a:gd name="connsiteX180" fmla="*/ 5679656 w 6289308"/>
              <a:gd name="connsiteY180" fmla="*/ 3119129 h 3441346"/>
              <a:gd name="connsiteX181" fmla="*/ 5705782 w 6289308"/>
              <a:gd name="connsiteY181" fmla="*/ 3101712 h 3441346"/>
              <a:gd name="connsiteX182" fmla="*/ 5723199 w 6289308"/>
              <a:gd name="connsiteY182" fmla="*/ 3075586 h 3441346"/>
              <a:gd name="connsiteX183" fmla="*/ 5758033 w 6289308"/>
              <a:gd name="connsiteY183" fmla="*/ 3066877 h 3441346"/>
              <a:gd name="connsiteX184" fmla="*/ 5792868 w 6289308"/>
              <a:gd name="connsiteY184" fmla="*/ 3049460 h 3441346"/>
              <a:gd name="connsiteX185" fmla="*/ 5845119 w 6289308"/>
              <a:gd name="connsiteY185" fmla="*/ 3014626 h 3441346"/>
              <a:gd name="connsiteX186" fmla="*/ 5914788 w 6289308"/>
              <a:gd name="connsiteY186" fmla="*/ 2971083 h 3441346"/>
              <a:gd name="connsiteX187" fmla="*/ 5949622 w 6289308"/>
              <a:gd name="connsiteY187" fmla="*/ 2918832 h 3441346"/>
              <a:gd name="connsiteX188" fmla="*/ 6027999 w 6289308"/>
              <a:gd name="connsiteY188" fmla="*/ 2823037 h 3441346"/>
              <a:gd name="connsiteX189" fmla="*/ 6080251 w 6289308"/>
              <a:gd name="connsiteY189" fmla="*/ 2735952 h 3441346"/>
              <a:gd name="connsiteX190" fmla="*/ 6106376 w 6289308"/>
              <a:gd name="connsiteY190" fmla="*/ 2701117 h 3441346"/>
              <a:gd name="connsiteX191" fmla="*/ 6132502 w 6289308"/>
              <a:gd name="connsiteY191" fmla="*/ 2640157 h 3441346"/>
              <a:gd name="connsiteX192" fmla="*/ 6149919 w 6289308"/>
              <a:gd name="connsiteY192" fmla="*/ 2614032 h 3441346"/>
              <a:gd name="connsiteX193" fmla="*/ 6158628 w 6289308"/>
              <a:gd name="connsiteY193" fmla="*/ 2579197 h 3441346"/>
              <a:gd name="connsiteX194" fmla="*/ 6167336 w 6289308"/>
              <a:gd name="connsiteY194" fmla="*/ 2553072 h 3441346"/>
              <a:gd name="connsiteX195" fmla="*/ 6176045 w 6289308"/>
              <a:gd name="connsiteY195" fmla="*/ 2500820 h 3441346"/>
              <a:gd name="connsiteX196" fmla="*/ 6193462 w 6289308"/>
              <a:gd name="connsiteY196" fmla="*/ 2448569 h 3441346"/>
              <a:gd name="connsiteX197" fmla="*/ 6202171 w 6289308"/>
              <a:gd name="connsiteY197" fmla="*/ 2413735 h 3441346"/>
              <a:gd name="connsiteX198" fmla="*/ 6254422 w 6289308"/>
              <a:gd name="connsiteY198" fmla="*/ 2309232 h 3441346"/>
              <a:gd name="connsiteX199" fmla="*/ 6271839 w 6289308"/>
              <a:gd name="connsiteY199" fmla="*/ 2274397 h 3441346"/>
              <a:gd name="connsiteX200" fmla="*/ 6289256 w 6289308"/>
              <a:gd name="connsiteY200" fmla="*/ 2187312 h 3441346"/>
              <a:gd name="connsiteX201" fmla="*/ 6271839 w 6289308"/>
              <a:gd name="connsiteY201" fmla="*/ 1786717 h 3441346"/>
              <a:gd name="connsiteX202" fmla="*/ 6254422 w 6289308"/>
              <a:gd name="connsiteY202" fmla="*/ 1629963 h 3441346"/>
              <a:gd name="connsiteX203" fmla="*/ 6219588 w 6289308"/>
              <a:gd name="connsiteY203" fmla="*/ 1560295 h 3441346"/>
              <a:gd name="connsiteX204" fmla="*/ 6202171 w 6289308"/>
              <a:gd name="connsiteY204" fmla="*/ 1499335 h 3441346"/>
              <a:gd name="connsiteX205" fmla="*/ 6167336 w 6289308"/>
              <a:gd name="connsiteY205" fmla="*/ 1438375 h 3441346"/>
              <a:gd name="connsiteX206" fmla="*/ 6158628 w 6289308"/>
              <a:gd name="connsiteY206" fmla="*/ 1412249 h 3441346"/>
              <a:gd name="connsiteX207" fmla="*/ 6149919 w 6289308"/>
              <a:gd name="connsiteY207" fmla="*/ 1377415 h 3441346"/>
              <a:gd name="connsiteX208" fmla="*/ 6132502 w 6289308"/>
              <a:gd name="connsiteY208" fmla="*/ 1359997 h 3441346"/>
              <a:gd name="connsiteX209" fmla="*/ 6115085 w 6289308"/>
              <a:gd name="connsiteY209" fmla="*/ 1325163 h 3441346"/>
              <a:gd name="connsiteX210" fmla="*/ 6088959 w 6289308"/>
              <a:gd name="connsiteY210" fmla="*/ 1264203 h 3441346"/>
              <a:gd name="connsiteX211" fmla="*/ 6062833 w 6289308"/>
              <a:gd name="connsiteY211" fmla="*/ 1229369 h 3441346"/>
              <a:gd name="connsiteX212" fmla="*/ 6045416 w 6289308"/>
              <a:gd name="connsiteY212" fmla="*/ 1142283 h 3441346"/>
              <a:gd name="connsiteX213" fmla="*/ 6027999 w 6289308"/>
              <a:gd name="connsiteY213" fmla="*/ 1072615 h 3441346"/>
              <a:gd name="connsiteX214" fmla="*/ 6010582 w 6289308"/>
              <a:gd name="connsiteY214" fmla="*/ 767815 h 3441346"/>
              <a:gd name="connsiteX215" fmla="*/ 6001873 w 6289308"/>
              <a:gd name="connsiteY215" fmla="*/ 741689 h 3441346"/>
              <a:gd name="connsiteX216" fmla="*/ 5993165 w 6289308"/>
              <a:gd name="connsiteY216" fmla="*/ 698146 h 3441346"/>
              <a:gd name="connsiteX217" fmla="*/ 5984456 w 6289308"/>
              <a:gd name="connsiteY217" fmla="*/ 619769 h 3441346"/>
              <a:gd name="connsiteX218" fmla="*/ 5975748 w 6289308"/>
              <a:gd name="connsiteY218" fmla="*/ 593643 h 3441346"/>
              <a:gd name="connsiteX219" fmla="*/ 5958331 w 6289308"/>
              <a:gd name="connsiteY219" fmla="*/ 532683 h 3441346"/>
              <a:gd name="connsiteX220" fmla="*/ 5949622 w 6289308"/>
              <a:gd name="connsiteY220" fmla="*/ 393346 h 3441346"/>
              <a:gd name="connsiteX221" fmla="*/ 5940913 w 6289308"/>
              <a:gd name="connsiteY221" fmla="*/ 367220 h 3441346"/>
              <a:gd name="connsiteX222" fmla="*/ 5914788 w 6289308"/>
              <a:gd name="connsiteY222" fmla="*/ 262717 h 3441346"/>
              <a:gd name="connsiteX223" fmla="*/ 5897371 w 6289308"/>
              <a:gd name="connsiteY223" fmla="*/ 210466 h 3441346"/>
              <a:gd name="connsiteX224" fmla="*/ 5879953 w 6289308"/>
              <a:gd name="connsiteY224" fmla="*/ 140797 h 3441346"/>
              <a:gd name="connsiteX225" fmla="*/ 5862536 w 6289308"/>
              <a:gd name="connsiteY225" fmla="*/ 1460 h 3441346"/>
              <a:gd name="connsiteX226" fmla="*/ 5853828 w 6289308"/>
              <a:gd name="connsiteY226" fmla="*/ 27586 h 3441346"/>
              <a:gd name="connsiteX227" fmla="*/ 5775451 w 6289308"/>
              <a:gd name="connsiteY227" fmla="*/ 184340 h 3441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6289308" h="3441346">
                <a:moveTo>
                  <a:pt x="5775451" y="184340"/>
                </a:moveTo>
                <a:lnTo>
                  <a:pt x="5775451" y="184340"/>
                </a:lnTo>
                <a:cubicBezTo>
                  <a:pt x="5688581" y="216916"/>
                  <a:pt x="5729319" y="202620"/>
                  <a:pt x="5653531" y="227883"/>
                </a:cubicBezTo>
                <a:cubicBezTo>
                  <a:pt x="5644822" y="230786"/>
                  <a:pt x="5636460" y="235083"/>
                  <a:pt x="5627405" y="236592"/>
                </a:cubicBezTo>
                <a:lnTo>
                  <a:pt x="5575153" y="245300"/>
                </a:lnTo>
                <a:cubicBezTo>
                  <a:pt x="5489738" y="273774"/>
                  <a:pt x="5610401" y="227609"/>
                  <a:pt x="5531611" y="280135"/>
                </a:cubicBezTo>
                <a:cubicBezTo>
                  <a:pt x="5522945" y="285912"/>
                  <a:pt x="5444705" y="297516"/>
                  <a:pt x="5444525" y="297552"/>
                </a:cubicBezTo>
                <a:cubicBezTo>
                  <a:pt x="5389421" y="308573"/>
                  <a:pt x="5359425" y="319505"/>
                  <a:pt x="5305188" y="323677"/>
                </a:cubicBezTo>
                <a:cubicBezTo>
                  <a:pt x="5250120" y="327913"/>
                  <a:pt x="5194879" y="329483"/>
                  <a:pt x="5139725" y="332386"/>
                </a:cubicBezTo>
                <a:cubicBezTo>
                  <a:pt x="5133919" y="341095"/>
                  <a:pt x="5131017" y="352706"/>
                  <a:pt x="5122308" y="358512"/>
                </a:cubicBezTo>
                <a:cubicBezTo>
                  <a:pt x="5112349" y="365151"/>
                  <a:pt x="5098981" y="363932"/>
                  <a:pt x="5087473" y="367220"/>
                </a:cubicBezTo>
                <a:cubicBezTo>
                  <a:pt x="5078647" y="369742"/>
                  <a:pt x="5070056" y="373026"/>
                  <a:pt x="5061348" y="375929"/>
                </a:cubicBezTo>
                <a:cubicBezTo>
                  <a:pt x="5043931" y="370123"/>
                  <a:pt x="5024372" y="368696"/>
                  <a:pt x="5009096" y="358512"/>
                </a:cubicBezTo>
                <a:cubicBezTo>
                  <a:pt x="5000388" y="352706"/>
                  <a:pt x="4992535" y="345346"/>
                  <a:pt x="4982971" y="341095"/>
                </a:cubicBezTo>
                <a:cubicBezTo>
                  <a:pt x="4966194" y="333638"/>
                  <a:pt x="4930719" y="323677"/>
                  <a:pt x="4930719" y="323677"/>
                </a:cubicBezTo>
                <a:cubicBezTo>
                  <a:pt x="4879217" y="340845"/>
                  <a:pt x="4896124" y="339088"/>
                  <a:pt x="4808799" y="323677"/>
                </a:cubicBezTo>
                <a:cubicBezTo>
                  <a:pt x="4790719" y="320486"/>
                  <a:pt x="4774860" y="307568"/>
                  <a:pt x="4756548" y="306260"/>
                </a:cubicBezTo>
                <a:lnTo>
                  <a:pt x="4634628" y="297552"/>
                </a:lnTo>
                <a:cubicBezTo>
                  <a:pt x="4625919" y="291746"/>
                  <a:pt x="4618066" y="284386"/>
                  <a:pt x="4608502" y="280135"/>
                </a:cubicBezTo>
                <a:cubicBezTo>
                  <a:pt x="4560882" y="258970"/>
                  <a:pt x="4553796" y="263968"/>
                  <a:pt x="4503999" y="254009"/>
                </a:cubicBezTo>
                <a:cubicBezTo>
                  <a:pt x="4492263" y="251662"/>
                  <a:pt x="4480776" y="248203"/>
                  <a:pt x="4469165" y="245300"/>
                </a:cubicBezTo>
                <a:cubicBezTo>
                  <a:pt x="4434331" y="248203"/>
                  <a:pt x="4399310" y="249389"/>
                  <a:pt x="4364662" y="254009"/>
                </a:cubicBezTo>
                <a:cubicBezTo>
                  <a:pt x="4355563" y="255222"/>
                  <a:pt x="4347362" y="260195"/>
                  <a:pt x="4338536" y="262717"/>
                </a:cubicBezTo>
                <a:cubicBezTo>
                  <a:pt x="4327028" y="266005"/>
                  <a:pt x="4315532" y="269606"/>
                  <a:pt x="4303702" y="271426"/>
                </a:cubicBezTo>
                <a:cubicBezTo>
                  <a:pt x="4277721" y="275423"/>
                  <a:pt x="4251451" y="277232"/>
                  <a:pt x="4225325" y="280135"/>
                </a:cubicBezTo>
                <a:cubicBezTo>
                  <a:pt x="4207908" y="291746"/>
                  <a:pt x="4184684" y="297552"/>
                  <a:pt x="4173073" y="314969"/>
                </a:cubicBezTo>
                <a:cubicBezTo>
                  <a:pt x="4155657" y="341094"/>
                  <a:pt x="4158558" y="343999"/>
                  <a:pt x="4129531" y="358512"/>
                </a:cubicBezTo>
                <a:cubicBezTo>
                  <a:pt x="4102685" y="371935"/>
                  <a:pt x="4057744" y="372928"/>
                  <a:pt x="4033736" y="375929"/>
                </a:cubicBezTo>
                <a:cubicBezTo>
                  <a:pt x="3959282" y="400747"/>
                  <a:pt x="3999702" y="391069"/>
                  <a:pt x="3911816" y="402055"/>
                </a:cubicBezTo>
                <a:cubicBezTo>
                  <a:pt x="3852794" y="421728"/>
                  <a:pt x="3924796" y="399459"/>
                  <a:pt x="3824731" y="419472"/>
                </a:cubicBezTo>
                <a:cubicBezTo>
                  <a:pt x="3815730" y="421272"/>
                  <a:pt x="3807461" y="425765"/>
                  <a:pt x="3798605" y="428180"/>
                </a:cubicBezTo>
                <a:cubicBezTo>
                  <a:pt x="3775511" y="434478"/>
                  <a:pt x="3752409" y="440902"/>
                  <a:pt x="3728936" y="445597"/>
                </a:cubicBezTo>
                <a:cubicBezTo>
                  <a:pt x="3708808" y="449623"/>
                  <a:pt x="3688296" y="451403"/>
                  <a:pt x="3667976" y="454306"/>
                </a:cubicBezTo>
                <a:cubicBezTo>
                  <a:pt x="3604370" y="475508"/>
                  <a:pt x="3633536" y="467270"/>
                  <a:pt x="3580891" y="480432"/>
                </a:cubicBezTo>
                <a:cubicBezTo>
                  <a:pt x="3567960" y="499827"/>
                  <a:pt x="3563780" y="509795"/>
                  <a:pt x="3546056" y="523975"/>
                </a:cubicBezTo>
                <a:cubicBezTo>
                  <a:pt x="3537883" y="530513"/>
                  <a:pt x="3528104" y="534854"/>
                  <a:pt x="3519931" y="541392"/>
                </a:cubicBezTo>
                <a:cubicBezTo>
                  <a:pt x="3485778" y="568714"/>
                  <a:pt x="3521755" y="552395"/>
                  <a:pt x="3476388" y="567517"/>
                </a:cubicBezTo>
                <a:cubicBezTo>
                  <a:pt x="3468475" y="579386"/>
                  <a:pt x="3455343" y="602786"/>
                  <a:pt x="3441553" y="611060"/>
                </a:cubicBezTo>
                <a:cubicBezTo>
                  <a:pt x="3433682" y="615783"/>
                  <a:pt x="3424136" y="616866"/>
                  <a:pt x="3415428" y="619769"/>
                </a:cubicBezTo>
                <a:cubicBezTo>
                  <a:pt x="3409622" y="628478"/>
                  <a:pt x="3404549" y="637722"/>
                  <a:pt x="3398011" y="645895"/>
                </a:cubicBezTo>
                <a:cubicBezTo>
                  <a:pt x="3383831" y="663620"/>
                  <a:pt x="3373863" y="667799"/>
                  <a:pt x="3354468" y="680729"/>
                </a:cubicBezTo>
                <a:cubicBezTo>
                  <a:pt x="3300868" y="761131"/>
                  <a:pt x="3369264" y="662236"/>
                  <a:pt x="3319633" y="724272"/>
                </a:cubicBezTo>
                <a:cubicBezTo>
                  <a:pt x="3313095" y="732445"/>
                  <a:pt x="3309617" y="742996"/>
                  <a:pt x="3302216" y="750397"/>
                </a:cubicBezTo>
                <a:cubicBezTo>
                  <a:pt x="3294815" y="757798"/>
                  <a:pt x="3284799" y="762009"/>
                  <a:pt x="3276091" y="767815"/>
                </a:cubicBezTo>
                <a:cubicBezTo>
                  <a:pt x="3267468" y="793683"/>
                  <a:pt x="3261956" y="825492"/>
                  <a:pt x="3241256" y="846192"/>
                </a:cubicBezTo>
                <a:cubicBezTo>
                  <a:pt x="3233855" y="853593"/>
                  <a:pt x="3223839" y="857803"/>
                  <a:pt x="3215131" y="863609"/>
                </a:cubicBezTo>
                <a:cubicBezTo>
                  <a:pt x="3212228" y="872318"/>
                  <a:pt x="3212157" y="882567"/>
                  <a:pt x="3206422" y="889735"/>
                </a:cubicBezTo>
                <a:cubicBezTo>
                  <a:pt x="3199884" y="897908"/>
                  <a:pt x="3187697" y="899751"/>
                  <a:pt x="3180296" y="907152"/>
                </a:cubicBezTo>
                <a:cubicBezTo>
                  <a:pt x="3172895" y="914553"/>
                  <a:pt x="3168685" y="924569"/>
                  <a:pt x="3162879" y="933277"/>
                </a:cubicBezTo>
                <a:cubicBezTo>
                  <a:pt x="3142152" y="995458"/>
                  <a:pt x="3160738" y="975345"/>
                  <a:pt x="3119336" y="1002946"/>
                </a:cubicBezTo>
                <a:cubicBezTo>
                  <a:pt x="3099016" y="1063906"/>
                  <a:pt x="3119336" y="1049391"/>
                  <a:pt x="3075793" y="1063906"/>
                </a:cubicBezTo>
                <a:cubicBezTo>
                  <a:pt x="3053907" y="1129568"/>
                  <a:pt x="3083428" y="1048638"/>
                  <a:pt x="3049668" y="1116157"/>
                </a:cubicBezTo>
                <a:cubicBezTo>
                  <a:pt x="3045563" y="1124368"/>
                  <a:pt x="3047450" y="1135792"/>
                  <a:pt x="3040959" y="1142283"/>
                </a:cubicBezTo>
                <a:cubicBezTo>
                  <a:pt x="3026157" y="1157085"/>
                  <a:pt x="3003509" y="1162315"/>
                  <a:pt x="2988708" y="1177117"/>
                </a:cubicBezTo>
                <a:cubicBezTo>
                  <a:pt x="2982902" y="1182923"/>
                  <a:pt x="2976420" y="1188124"/>
                  <a:pt x="2971291" y="1194535"/>
                </a:cubicBezTo>
                <a:cubicBezTo>
                  <a:pt x="2964753" y="1202708"/>
                  <a:pt x="2961274" y="1213259"/>
                  <a:pt x="2953873" y="1220660"/>
                </a:cubicBezTo>
                <a:cubicBezTo>
                  <a:pt x="2946472" y="1228061"/>
                  <a:pt x="2935921" y="1231539"/>
                  <a:pt x="2927748" y="1238077"/>
                </a:cubicBezTo>
                <a:cubicBezTo>
                  <a:pt x="2921337" y="1243206"/>
                  <a:pt x="2916137" y="1249689"/>
                  <a:pt x="2910331" y="1255495"/>
                </a:cubicBezTo>
                <a:cubicBezTo>
                  <a:pt x="2886182" y="1327935"/>
                  <a:pt x="2922929" y="1212510"/>
                  <a:pt x="2892913" y="1342580"/>
                </a:cubicBezTo>
                <a:cubicBezTo>
                  <a:pt x="2888785" y="1360469"/>
                  <a:pt x="2881302" y="1377415"/>
                  <a:pt x="2875496" y="1394832"/>
                </a:cubicBezTo>
                <a:cubicBezTo>
                  <a:pt x="2872593" y="1403540"/>
                  <a:pt x="2873279" y="1414466"/>
                  <a:pt x="2866788" y="1420957"/>
                </a:cubicBezTo>
                <a:lnTo>
                  <a:pt x="2849371" y="1438375"/>
                </a:lnTo>
                <a:lnTo>
                  <a:pt x="2823245" y="1516752"/>
                </a:lnTo>
                <a:cubicBezTo>
                  <a:pt x="2820342" y="1525460"/>
                  <a:pt x="2821027" y="1536386"/>
                  <a:pt x="2814536" y="1542877"/>
                </a:cubicBezTo>
                <a:lnTo>
                  <a:pt x="2797119" y="1560295"/>
                </a:lnTo>
                <a:cubicBezTo>
                  <a:pt x="2794216" y="1569003"/>
                  <a:pt x="2793134" y="1578549"/>
                  <a:pt x="2788411" y="1586420"/>
                </a:cubicBezTo>
                <a:cubicBezTo>
                  <a:pt x="2784187" y="1593461"/>
                  <a:pt x="2776122" y="1597426"/>
                  <a:pt x="2770993" y="1603837"/>
                </a:cubicBezTo>
                <a:cubicBezTo>
                  <a:pt x="2764455" y="1612010"/>
                  <a:pt x="2759382" y="1621254"/>
                  <a:pt x="2753576" y="1629963"/>
                </a:cubicBezTo>
                <a:cubicBezTo>
                  <a:pt x="2731692" y="1695621"/>
                  <a:pt x="2761210" y="1614699"/>
                  <a:pt x="2727451" y="1682215"/>
                </a:cubicBezTo>
                <a:cubicBezTo>
                  <a:pt x="2723346" y="1690425"/>
                  <a:pt x="2724477" y="1701172"/>
                  <a:pt x="2718742" y="1708340"/>
                </a:cubicBezTo>
                <a:cubicBezTo>
                  <a:pt x="2712203" y="1716513"/>
                  <a:pt x="2701325" y="1719951"/>
                  <a:pt x="2692616" y="1725757"/>
                </a:cubicBezTo>
                <a:cubicBezTo>
                  <a:pt x="2689713" y="1737369"/>
                  <a:pt x="2690547" y="1750633"/>
                  <a:pt x="2683908" y="1760592"/>
                </a:cubicBezTo>
                <a:cubicBezTo>
                  <a:pt x="2672522" y="1777671"/>
                  <a:pt x="2640365" y="1804135"/>
                  <a:pt x="2640365" y="1804135"/>
                </a:cubicBezTo>
                <a:cubicBezTo>
                  <a:pt x="2617704" y="1872112"/>
                  <a:pt x="2654829" y="1773728"/>
                  <a:pt x="2588113" y="1873803"/>
                </a:cubicBezTo>
                <a:cubicBezTo>
                  <a:pt x="2582307" y="1882512"/>
                  <a:pt x="2578097" y="1892528"/>
                  <a:pt x="2570696" y="1899929"/>
                </a:cubicBezTo>
                <a:cubicBezTo>
                  <a:pt x="2563295" y="1907330"/>
                  <a:pt x="2552744" y="1910808"/>
                  <a:pt x="2544571" y="1917346"/>
                </a:cubicBezTo>
                <a:cubicBezTo>
                  <a:pt x="2538160" y="1922475"/>
                  <a:pt x="2532959" y="1928957"/>
                  <a:pt x="2527153" y="1934763"/>
                </a:cubicBezTo>
                <a:cubicBezTo>
                  <a:pt x="2524250" y="1943472"/>
                  <a:pt x="2524936" y="1954398"/>
                  <a:pt x="2518445" y="1960889"/>
                </a:cubicBezTo>
                <a:cubicBezTo>
                  <a:pt x="2503643" y="1975691"/>
                  <a:pt x="2480995" y="1980921"/>
                  <a:pt x="2466193" y="1995723"/>
                </a:cubicBezTo>
                <a:cubicBezTo>
                  <a:pt x="2389877" y="2072042"/>
                  <a:pt x="2486680" y="1978651"/>
                  <a:pt x="2413942" y="2039266"/>
                </a:cubicBezTo>
                <a:cubicBezTo>
                  <a:pt x="2404481" y="2047150"/>
                  <a:pt x="2397277" y="2057507"/>
                  <a:pt x="2387816" y="2065392"/>
                </a:cubicBezTo>
                <a:cubicBezTo>
                  <a:pt x="2379776" y="2072092"/>
                  <a:pt x="2369568" y="2075917"/>
                  <a:pt x="2361691" y="2082809"/>
                </a:cubicBezTo>
                <a:cubicBezTo>
                  <a:pt x="2346243" y="2096326"/>
                  <a:pt x="2335227" y="2114966"/>
                  <a:pt x="2318148" y="2126352"/>
                </a:cubicBezTo>
                <a:lnTo>
                  <a:pt x="2265896" y="2161186"/>
                </a:lnTo>
                <a:cubicBezTo>
                  <a:pt x="2257188" y="2166992"/>
                  <a:pt x="2249700" y="2175293"/>
                  <a:pt x="2239771" y="2178603"/>
                </a:cubicBezTo>
                <a:cubicBezTo>
                  <a:pt x="2203716" y="2190622"/>
                  <a:pt x="2221283" y="2182220"/>
                  <a:pt x="2187519" y="2204729"/>
                </a:cubicBezTo>
                <a:cubicBezTo>
                  <a:pt x="2175908" y="2222146"/>
                  <a:pt x="2159305" y="2237122"/>
                  <a:pt x="2152685" y="2256980"/>
                </a:cubicBezTo>
                <a:cubicBezTo>
                  <a:pt x="2149782" y="2265689"/>
                  <a:pt x="2150467" y="2276615"/>
                  <a:pt x="2143976" y="2283106"/>
                </a:cubicBezTo>
                <a:cubicBezTo>
                  <a:pt x="2137485" y="2289597"/>
                  <a:pt x="2126559" y="2288912"/>
                  <a:pt x="2117851" y="2291815"/>
                </a:cubicBezTo>
                <a:cubicBezTo>
                  <a:pt x="2112045" y="2297621"/>
                  <a:pt x="2106844" y="2304103"/>
                  <a:pt x="2100433" y="2309232"/>
                </a:cubicBezTo>
                <a:cubicBezTo>
                  <a:pt x="2059633" y="2341872"/>
                  <a:pt x="2057968" y="2328283"/>
                  <a:pt x="1987222" y="2335357"/>
                </a:cubicBezTo>
                <a:cubicBezTo>
                  <a:pt x="1953009" y="2343911"/>
                  <a:pt x="1935469" y="2347350"/>
                  <a:pt x="1900136" y="2361483"/>
                </a:cubicBezTo>
                <a:cubicBezTo>
                  <a:pt x="1885622" y="2367289"/>
                  <a:pt x="1871675" y="2374787"/>
                  <a:pt x="1856593" y="2378900"/>
                </a:cubicBezTo>
                <a:cubicBezTo>
                  <a:pt x="1843292" y="2382527"/>
                  <a:pt x="1753006" y="2394942"/>
                  <a:pt x="1743382" y="2396317"/>
                </a:cubicBezTo>
                <a:cubicBezTo>
                  <a:pt x="1684574" y="2415920"/>
                  <a:pt x="1756954" y="2393302"/>
                  <a:pt x="1665005" y="2413735"/>
                </a:cubicBezTo>
                <a:cubicBezTo>
                  <a:pt x="1636464" y="2420077"/>
                  <a:pt x="1636129" y="2428235"/>
                  <a:pt x="1604045" y="2431152"/>
                </a:cubicBezTo>
                <a:cubicBezTo>
                  <a:pt x="1551928" y="2435890"/>
                  <a:pt x="1499542" y="2436957"/>
                  <a:pt x="1447291" y="2439860"/>
                </a:cubicBezTo>
                <a:cubicBezTo>
                  <a:pt x="1425904" y="2445207"/>
                  <a:pt x="1389804" y="2454819"/>
                  <a:pt x="1368913" y="2457277"/>
                </a:cubicBezTo>
                <a:cubicBezTo>
                  <a:pt x="1334198" y="2461361"/>
                  <a:pt x="1299174" y="2462327"/>
                  <a:pt x="1264411" y="2465986"/>
                </a:cubicBezTo>
                <a:cubicBezTo>
                  <a:pt x="1243997" y="2468135"/>
                  <a:pt x="1223771" y="2471792"/>
                  <a:pt x="1203451" y="2474695"/>
                </a:cubicBezTo>
                <a:cubicBezTo>
                  <a:pt x="1194742" y="2477598"/>
                  <a:pt x="1183060" y="2476235"/>
                  <a:pt x="1177325" y="2483403"/>
                </a:cubicBezTo>
                <a:cubicBezTo>
                  <a:pt x="1133583" y="2538079"/>
                  <a:pt x="1205132" y="2506064"/>
                  <a:pt x="1142491" y="2526946"/>
                </a:cubicBezTo>
                <a:cubicBezTo>
                  <a:pt x="1096045" y="2524043"/>
                  <a:pt x="1049459" y="2522868"/>
                  <a:pt x="1003153" y="2518237"/>
                </a:cubicBezTo>
                <a:cubicBezTo>
                  <a:pt x="980112" y="2515933"/>
                  <a:pt x="934262" y="2496661"/>
                  <a:pt x="916068" y="2492112"/>
                </a:cubicBezTo>
                <a:cubicBezTo>
                  <a:pt x="904456" y="2489209"/>
                  <a:pt x="892742" y="2486691"/>
                  <a:pt x="881233" y="2483403"/>
                </a:cubicBezTo>
                <a:cubicBezTo>
                  <a:pt x="872407" y="2480881"/>
                  <a:pt x="864216" y="2475834"/>
                  <a:pt x="855108" y="2474695"/>
                </a:cubicBezTo>
                <a:cubicBezTo>
                  <a:pt x="817551" y="2470000"/>
                  <a:pt x="779633" y="2468889"/>
                  <a:pt x="741896" y="2465986"/>
                </a:cubicBezTo>
                <a:cubicBezTo>
                  <a:pt x="730285" y="2468889"/>
                  <a:pt x="718868" y="2476663"/>
                  <a:pt x="707062" y="2474695"/>
                </a:cubicBezTo>
                <a:cubicBezTo>
                  <a:pt x="698963" y="2473345"/>
                  <a:pt x="696056" y="2462406"/>
                  <a:pt x="689645" y="2457277"/>
                </a:cubicBezTo>
                <a:cubicBezTo>
                  <a:pt x="681472" y="2450739"/>
                  <a:pt x="673083" y="2444111"/>
                  <a:pt x="663519" y="2439860"/>
                </a:cubicBezTo>
                <a:cubicBezTo>
                  <a:pt x="646742" y="2432404"/>
                  <a:pt x="628685" y="2428249"/>
                  <a:pt x="611268" y="2422443"/>
                </a:cubicBezTo>
                <a:lnTo>
                  <a:pt x="585142" y="2413735"/>
                </a:lnTo>
                <a:cubicBezTo>
                  <a:pt x="576433" y="2410832"/>
                  <a:pt x="567922" y="2407252"/>
                  <a:pt x="559016" y="2405026"/>
                </a:cubicBezTo>
                <a:cubicBezTo>
                  <a:pt x="535793" y="2399220"/>
                  <a:pt x="512820" y="2392304"/>
                  <a:pt x="489348" y="2387609"/>
                </a:cubicBezTo>
                <a:cubicBezTo>
                  <a:pt x="474834" y="2384706"/>
                  <a:pt x="460165" y="2382490"/>
                  <a:pt x="445805" y="2378900"/>
                </a:cubicBezTo>
                <a:cubicBezTo>
                  <a:pt x="436899" y="2376674"/>
                  <a:pt x="428734" y="2371701"/>
                  <a:pt x="419679" y="2370192"/>
                </a:cubicBezTo>
                <a:cubicBezTo>
                  <a:pt x="393750" y="2365871"/>
                  <a:pt x="367428" y="2364386"/>
                  <a:pt x="341302" y="2361483"/>
                </a:cubicBezTo>
                <a:lnTo>
                  <a:pt x="262925" y="2335357"/>
                </a:lnTo>
                <a:cubicBezTo>
                  <a:pt x="254216" y="2332454"/>
                  <a:pt x="245800" y="2328449"/>
                  <a:pt x="236799" y="2326649"/>
                </a:cubicBezTo>
                <a:lnTo>
                  <a:pt x="193256" y="2317940"/>
                </a:lnTo>
                <a:cubicBezTo>
                  <a:pt x="184548" y="2312134"/>
                  <a:pt x="176695" y="2304774"/>
                  <a:pt x="167131" y="2300523"/>
                </a:cubicBezTo>
                <a:cubicBezTo>
                  <a:pt x="73857" y="2259068"/>
                  <a:pt x="147881" y="2305107"/>
                  <a:pt x="88753" y="2265689"/>
                </a:cubicBezTo>
                <a:cubicBezTo>
                  <a:pt x="62627" y="2268592"/>
                  <a:pt x="30902" y="2257976"/>
                  <a:pt x="10376" y="2274397"/>
                </a:cubicBezTo>
                <a:cubicBezTo>
                  <a:pt x="-5652" y="2287220"/>
                  <a:pt x="1668" y="2314831"/>
                  <a:pt x="1668" y="2335357"/>
                </a:cubicBezTo>
                <a:cubicBezTo>
                  <a:pt x="1668" y="2460214"/>
                  <a:pt x="5178" y="2585077"/>
                  <a:pt x="10376" y="2709826"/>
                </a:cubicBezTo>
                <a:cubicBezTo>
                  <a:pt x="11548" y="2737959"/>
                  <a:pt x="28218" y="2780770"/>
                  <a:pt x="36502" y="2805620"/>
                </a:cubicBezTo>
                <a:cubicBezTo>
                  <a:pt x="39405" y="2814329"/>
                  <a:pt x="43411" y="2822744"/>
                  <a:pt x="45211" y="2831746"/>
                </a:cubicBezTo>
                <a:cubicBezTo>
                  <a:pt x="48524" y="2848312"/>
                  <a:pt x="53701" y="2883560"/>
                  <a:pt x="62628" y="2901415"/>
                </a:cubicBezTo>
                <a:cubicBezTo>
                  <a:pt x="67309" y="2910776"/>
                  <a:pt x="74239" y="2918832"/>
                  <a:pt x="80045" y="2927540"/>
                </a:cubicBezTo>
                <a:cubicBezTo>
                  <a:pt x="82948" y="2936249"/>
                  <a:pt x="84030" y="2945795"/>
                  <a:pt x="88753" y="2953666"/>
                </a:cubicBezTo>
                <a:cubicBezTo>
                  <a:pt x="97024" y="2967452"/>
                  <a:pt x="120432" y="2980591"/>
                  <a:pt x="132296" y="2988500"/>
                </a:cubicBezTo>
                <a:cubicBezTo>
                  <a:pt x="138102" y="2997209"/>
                  <a:pt x="141540" y="3008088"/>
                  <a:pt x="149713" y="3014626"/>
                </a:cubicBezTo>
                <a:cubicBezTo>
                  <a:pt x="156881" y="3020361"/>
                  <a:pt x="169348" y="3016844"/>
                  <a:pt x="175839" y="3023335"/>
                </a:cubicBezTo>
                <a:cubicBezTo>
                  <a:pt x="182330" y="3029826"/>
                  <a:pt x="180090" y="3041436"/>
                  <a:pt x="184548" y="3049460"/>
                </a:cubicBezTo>
                <a:cubicBezTo>
                  <a:pt x="194714" y="3067759"/>
                  <a:pt x="207771" y="3084295"/>
                  <a:pt x="219382" y="3101712"/>
                </a:cubicBezTo>
                <a:cubicBezTo>
                  <a:pt x="225188" y="3110420"/>
                  <a:pt x="229398" y="3120436"/>
                  <a:pt x="236799" y="3127837"/>
                </a:cubicBezTo>
                <a:lnTo>
                  <a:pt x="280342" y="3171380"/>
                </a:lnTo>
                <a:cubicBezTo>
                  <a:pt x="312959" y="3203997"/>
                  <a:pt x="294784" y="3193611"/>
                  <a:pt x="332593" y="3206215"/>
                </a:cubicBezTo>
                <a:cubicBezTo>
                  <a:pt x="366615" y="3240235"/>
                  <a:pt x="330916" y="3209730"/>
                  <a:pt x="376136" y="3232340"/>
                </a:cubicBezTo>
                <a:cubicBezTo>
                  <a:pt x="411879" y="3250211"/>
                  <a:pt x="392676" y="3245572"/>
                  <a:pt x="419679" y="3267175"/>
                </a:cubicBezTo>
                <a:cubicBezTo>
                  <a:pt x="427852" y="3273713"/>
                  <a:pt x="437096" y="3278786"/>
                  <a:pt x="445805" y="3284592"/>
                </a:cubicBezTo>
                <a:cubicBezTo>
                  <a:pt x="451611" y="3293300"/>
                  <a:pt x="454514" y="3304911"/>
                  <a:pt x="463222" y="3310717"/>
                </a:cubicBezTo>
                <a:cubicBezTo>
                  <a:pt x="473181" y="3317356"/>
                  <a:pt x="486849" y="3315223"/>
                  <a:pt x="498056" y="3319426"/>
                </a:cubicBezTo>
                <a:cubicBezTo>
                  <a:pt x="578011" y="3349409"/>
                  <a:pt x="477216" y="3336630"/>
                  <a:pt x="619976" y="3345552"/>
                </a:cubicBezTo>
                <a:cubicBezTo>
                  <a:pt x="683780" y="3349540"/>
                  <a:pt x="747702" y="3351357"/>
                  <a:pt x="811565" y="3354260"/>
                </a:cubicBezTo>
                <a:cubicBezTo>
                  <a:pt x="992736" y="3380143"/>
                  <a:pt x="706285" y="3340437"/>
                  <a:pt x="977028" y="3371677"/>
                </a:cubicBezTo>
                <a:cubicBezTo>
                  <a:pt x="1017810" y="3376383"/>
                  <a:pt x="1057995" y="3386238"/>
                  <a:pt x="1098948" y="3389095"/>
                </a:cubicBezTo>
                <a:cubicBezTo>
                  <a:pt x="1182976" y="3394958"/>
                  <a:pt x="1267313" y="3394900"/>
                  <a:pt x="1351496" y="3397803"/>
                </a:cubicBezTo>
                <a:cubicBezTo>
                  <a:pt x="1626918" y="3358460"/>
                  <a:pt x="1434472" y="3382748"/>
                  <a:pt x="2074308" y="3397803"/>
                </a:cubicBezTo>
                <a:cubicBezTo>
                  <a:pt x="2100587" y="3398421"/>
                  <a:pt x="2126470" y="3404570"/>
                  <a:pt x="2152685" y="3406512"/>
                </a:cubicBezTo>
                <a:cubicBezTo>
                  <a:pt x="2204874" y="3410378"/>
                  <a:pt x="2257123" y="3413912"/>
                  <a:pt x="2309439" y="3415220"/>
                </a:cubicBezTo>
                <a:lnTo>
                  <a:pt x="2849371" y="3423929"/>
                </a:lnTo>
                <a:lnTo>
                  <a:pt x="3162879" y="3406512"/>
                </a:lnTo>
                <a:cubicBezTo>
                  <a:pt x="3177614" y="3405109"/>
                  <a:pt x="3191633" y="3398407"/>
                  <a:pt x="3206422" y="3397803"/>
                </a:cubicBezTo>
                <a:cubicBezTo>
                  <a:pt x="3334074" y="3392593"/>
                  <a:pt x="3461873" y="3391998"/>
                  <a:pt x="3589599" y="3389095"/>
                </a:cubicBezTo>
                <a:cubicBezTo>
                  <a:pt x="3601210" y="3386192"/>
                  <a:pt x="3612925" y="3383674"/>
                  <a:pt x="3624433" y="3380386"/>
                </a:cubicBezTo>
                <a:cubicBezTo>
                  <a:pt x="3633260" y="3377864"/>
                  <a:pt x="3641379" y="3371677"/>
                  <a:pt x="3650559" y="3371677"/>
                </a:cubicBezTo>
                <a:cubicBezTo>
                  <a:pt x="3685514" y="3371677"/>
                  <a:pt x="3720228" y="3377483"/>
                  <a:pt x="3755062" y="3380386"/>
                </a:cubicBezTo>
                <a:cubicBezTo>
                  <a:pt x="3766673" y="3383289"/>
                  <a:pt x="3778689" y="3384892"/>
                  <a:pt x="3789896" y="3389095"/>
                </a:cubicBezTo>
                <a:cubicBezTo>
                  <a:pt x="3911238" y="3434599"/>
                  <a:pt x="3725348" y="3376289"/>
                  <a:pt x="3868273" y="3423929"/>
                </a:cubicBezTo>
                <a:cubicBezTo>
                  <a:pt x="3894249" y="3432587"/>
                  <a:pt x="3929643" y="3437060"/>
                  <a:pt x="3955359" y="3441346"/>
                </a:cubicBezTo>
                <a:cubicBezTo>
                  <a:pt x="4071473" y="3438443"/>
                  <a:pt x="4187679" y="3438076"/>
                  <a:pt x="4303702" y="3432637"/>
                </a:cubicBezTo>
                <a:cubicBezTo>
                  <a:pt x="4427604" y="3426829"/>
                  <a:pt x="4479635" y="3419354"/>
                  <a:pt x="4582376" y="3406512"/>
                </a:cubicBezTo>
                <a:cubicBezTo>
                  <a:pt x="4654101" y="3382604"/>
                  <a:pt x="4616453" y="3391692"/>
                  <a:pt x="4695588" y="3380386"/>
                </a:cubicBezTo>
                <a:cubicBezTo>
                  <a:pt x="4748882" y="3362620"/>
                  <a:pt x="4699943" y="3377036"/>
                  <a:pt x="4791382" y="3362969"/>
                </a:cubicBezTo>
                <a:cubicBezTo>
                  <a:pt x="4921363" y="3342972"/>
                  <a:pt x="4701050" y="3366430"/>
                  <a:pt x="4930719" y="3345552"/>
                </a:cubicBezTo>
                <a:cubicBezTo>
                  <a:pt x="5002155" y="3321739"/>
                  <a:pt x="4889385" y="3357303"/>
                  <a:pt x="5035222" y="3328135"/>
                </a:cubicBezTo>
                <a:cubicBezTo>
                  <a:pt x="5053225" y="3324534"/>
                  <a:pt x="5070056" y="3316523"/>
                  <a:pt x="5087473" y="3310717"/>
                </a:cubicBezTo>
                <a:cubicBezTo>
                  <a:pt x="5096182" y="3307814"/>
                  <a:pt x="5104475" y="3303023"/>
                  <a:pt x="5113599" y="3302009"/>
                </a:cubicBezTo>
                <a:cubicBezTo>
                  <a:pt x="5139725" y="3299106"/>
                  <a:pt x="5165954" y="3297017"/>
                  <a:pt x="5191976" y="3293300"/>
                </a:cubicBezTo>
                <a:cubicBezTo>
                  <a:pt x="5297384" y="3278242"/>
                  <a:pt x="5188692" y="3292095"/>
                  <a:pt x="5261645" y="3275883"/>
                </a:cubicBezTo>
                <a:cubicBezTo>
                  <a:pt x="5278882" y="3272053"/>
                  <a:pt x="5296479" y="3270078"/>
                  <a:pt x="5313896" y="3267175"/>
                </a:cubicBezTo>
                <a:cubicBezTo>
                  <a:pt x="5322605" y="3264272"/>
                  <a:pt x="5331195" y="3260988"/>
                  <a:pt x="5340022" y="3258466"/>
                </a:cubicBezTo>
                <a:cubicBezTo>
                  <a:pt x="5351530" y="3255178"/>
                  <a:pt x="5363855" y="3254472"/>
                  <a:pt x="5374856" y="3249757"/>
                </a:cubicBezTo>
                <a:cubicBezTo>
                  <a:pt x="5415958" y="3232142"/>
                  <a:pt x="5384617" y="3231358"/>
                  <a:pt x="5427108" y="3223632"/>
                </a:cubicBezTo>
                <a:cubicBezTo>
                  <a:pt x="5450134" y="3219445"/>
                  <a:pt x="5473553" y="3217826"/>
                  <a:pt x="5496776" y="3214923"/>
                </a:cubicBezTo>
                <a:cubicBezTo>
                  <a:pt x="5514193" y="3209117"/>
                  <a:pt x="5533752" y="3207690"/>
                  <a:pt x="5549028" y="3197506"/>
                </a:cubicBezTo>
                <a:cubicBezTo>
                  <a:pt x="5612677" y="3155073"/>
                  <a:pt x="5532646" y="3206867"/>
                  <a:pt x="5609988" y="3162672"/>
                </a:cubicBezTo>
                <a:cubicBezTo>
                  <a:pt x="5619075" y="3157479"/>
                  <a:pt x="5627940" y="3151793"/>
                  <a:pt x="5636113" y="3145255"/>
                </a:cubicBezTo>
                <a:cubicBezTo>
                  <a:pt x="5642525" y="3140126"/>
                  <a:pt x="5646490" y="3132062"/>
                  <a:pt x="5653531" y="3127837"/>
                </a:cubicBezTo>
                <a:cubicBezTo>
                  <a:pt x="5661402" y="3123114"/>
                  <a:pt x="5670948" y="3122032"/>
                  <a:pt x="5679656" y="3119129"/>
                </a:cubicBezTo>
                <a:cubicBezTo>
                  <a:pt x="5688365" y="3113323"/>
                  <a:pt x="5698381" y="3109113"/>
                  <a:pt x="5705782" y="3101712"/>
                </a:cubicBezTo>
                <a:cubicBezTo>
                  <a:pt x="5713183" y="3094311"/>
                  <a:pt x="5714490" y="3081392"/>
                  <a:pt x="5723199" y="3075586"/>
                </a:cubicBezTo>
                <a:cubicBezTo>
                  <a:pt x="5733157" y="3068947"/>
                  <a:pt x="5746826" y="3071080"/>
                  <a:pt x="5758033" y="3066877"/>
                </a:cubicBezTo>
                <a:cubicBezTo>
                  <a:pt x="5770189" y="3062319"/>
                  <a:pt x="5781736" y="3056139"/>
                  <a:pt x="5792868" y="3049460"/>
                </a:cubicBezTo>
                <a:cubicBezTo>
                  <a:pt x="5810818" y="3038690"/>
                  <a:pt x="5826396" y="3023987"/>
                  <a:pt x="5845119" y="3014626"/>
                </a:cubicBezTo>
                <a:cubicBezTo>
                  <a:pt x="5892935" y="2990718"/>
                  <a:pt x="5869567" y="3004998"/>
                  <a:pt x="5914788" y="2971083"/>
                </a:cubicBezTo>
                <a:cubicBezTo>
                  <a:pt x="5926399" y="2953666"/>
                  <a:pt x="5936367" y="2935033"/>
                  <a:pt x="5949622" y="2918832"/>
                </a:cubicBezTo>
                <a:cubicBezTo>
                  <a:pt x="5975748" y="2886900"/>
                  <a:pt x="6007530" y="2858859"/>
                  <a:pt x="6027999" y="2823037"/>
                </a:cubicBezTo>
                <a:cubicBezTo>
                  <a:pt x="6048626" y="2786940"/>
                  <a:pt x="6058526" y="2766367"/>
                  <a:pt x="6080251" y="2735952"/>
                </a:cubicBezTo>
                <a:cubicBezTo>
                  <a:pt x="6088687" y="2724141"/>
                  <a:pt x="6098684" y="2713425"/>
                  <a:pt x="6106376" y="2701117"/>
                </a:cubicBezTo>
                <a:cubicBezTo>
                  <a:pt x="6151684" y="2628622"/>
                  <a:pt x="6102868" y="2699424"/>
                  <a:pt x="6132502" y="2640157"/>
                </a:cubicBezTo>
                <a:cubicBezTo>
                  <a:pt x="6137183" y="2630796"/>
                  <a:pt x="6144113" y="2622740"/>
                  <a:pt x="6149919" y="2614032"/>
                </a:cubicBezTo>
                <a:cubicBezTo>
                  <a:pt x="6152822" y="2602420"/>
                  <a:pt x="6155340" y="2590706"/>
                  <a:pt x="6158628" y="2579197"/>
                </a:cubicBezTo>
                <a:cubicBezTo>
                  <a:pt x="6161150" y="2570371"/>
                  <a:pt x="6165345" y="2562033"/>
                  <a:pt x="6167336" y="2553072"/>
                </a:cubicBezTo>
                <a:cubicBezTo>
                  <a:pt x="6171166" y="2535835"/>
                  <a:pt x="6171762" y="2517950"/>
                  <a:pt x="6176045" y="2500820"/>
                </a:cubicBezTo>
                <a:cubicBezTo>
                  <a:pt x="6180498" y="2483009"/>
                  <a:pt x="6189009" y="2466380"/>
                  <a:pt x="6193462" y="2448569"/>
                </a:cubicBezTo>
                <a:cubicBezTo>
                  <a:pt x="6196365" y="2436958"/>
                  <a:pt x="6197568" y="2424783"/>
                  <a:pt x="6202171" y="2413735"/>
                </a:cubicBezTo>
                <a:cubicBezTo>
                  <a:pt x="6202175" y="2413725"/>
                  <a:pt x="6245711" y="2326654"/>
                  <a:pt x="6254422" y="2309232"/>
                </a:cubicBezTo>
                <a:lnTo>
                  <a:pt x="6271839" y="2274397"/>
                </a:lnTo>
                <a:cubicBezTo>
                  <a:pt x="6277645" y="2245369"/>
                  <a:pt x="6289978" y="2216906"/>
                  <a:pt x="6289256" y="2187312"/>
                </a:cubicBezTo>
                <a:cubicBezTo>
                  <a:pt x="6280187" y="1815463"/>
                  <a:pt x="6303897" y="1947001"/>
                  <a:pt x="6271839" y="1786717"/>
                </a:cubicBezTo>
                <a:cubicBezTo>
                  <a:pt x="6271513" y="1782484"/>
                  <a:pt x="6266832" y="1662228"/>
                  <a:pt x="6254422" y="1629963"/>
                </a:cubicBezTo>
                <a:cubicBezTo>
                  <a:pt x="6245102" y="1605730"/>
                  <a:pt x="6225885" y="1585483"/>
                  <a:pt x="6219588" y="1560295"/>
                </a:cubicBezTo>
                <a:cubicBezTo>
                  <a:pt x="6215170" y="1542624"/>
                  <a:pt x="6209665" y="1516822"/>
                  <a:pt x="6202171" y="1499335"/>
                </a:cubicBezTo>
                <a:cubicBezTo>
                  <a:pt x="6188913" y="1468399"/>
                  <a:pt x="6184827" y="1464612"/>
                  <a:pt x="6167336" y="1438375"/>
                </a:cubicBezTo>
                <a:cubicBezTo>
                  <a:pt x="6164433" y="1429666"/>
                  <a:pt x="6161150" y="1421075"/>
                  <a:pt x="6158628" y="1412249"/>
                </a:cubicBezTo>
                <a:cubicBezTo>
                  <a:pt x="6155340" y="1400741"/>
                  <a:pt x="6155272" y="1388120"/>
                  <a:pt x="6149919" y="1377415"/>
                </a:cubicBezTo>
                <a:cubicBezTo>
                  <a:pt x="6146247" y="1370071"/>
                  <a:pt x="6137056" y="1366829"/>
                  <a:pt x="6132502" y="1359997"/>
                </a:cubicBezTo>
                <a:cubicBezTo>
                  <a:pt x="6125301" y="1349195"/>
                  <a:pt x="6120199" y="1337095"/>
                  <a:pt x="6115085" y="1325163"/>
                </a:cubicBezTo>
                <a:cubicBezTo>
                  <a:pt x="6098924" y="1287455"/>
                  <a:pt x="6115214" y="1306210"/>
                  <a:pt x="6088959" y="1264203"/>
                </a:cubicBezTo>
                <a:cubicBezTo>
                  <a:pt x="6081266" y="1251895"/>
                  <a:pt x="6071542" y="1240980"/>
                  <a:pt x="6062833" y="1229369"/>
                </a:cubicBezTo>
                <a:cubicBezTo>
                  <a:pt x="6043159" y="1170342"/>
                  <a:pt x="6065431" y="1242355"/>
                  <a:pt x="6045416" y="1142283"/>
                </a:cubicBezTo>
                <a:cubicBezTo>
                  <a:pt x="6040721" y="1118810"/>
                  <a:pt x="6027999" y="1072615"/>
                  <a:pt x="6027999" y="1072615"/>
                </a:cubicBezTo>
                <a:cubicBezTo>
                  <a:pt x="6025630" y="1013383"/>
                  <a:pt x="6023504" y="851803"/>
                  <a:pt x="6010582" y="767815"/>
                </a:cubicBezTo>
                <a:cubicBezTo>
                  <a:pt x="6009186" y="758742"/>
                  <a:pt x="6004099" y="750595"/>
                  <a:pt x="6001873" y="741689"/>
                </a:cubicBezTo>
                <a:cubicBezTo>
                  <a:pt x="5998283" y="727329"/>
                  <a:pt x="5995258" y="712799"/>
                  <a:pt x="5993165" y="698146"/>
                </a:cubicBezTo>
                <a:cubicBezTo>
                  <a:pt x="5989448" y="672124"/>
                  <a:pt x="5988777" y="645698"/>
                  <a:pt x="5984456" y="619769"/>
                </a:cubicBezTo>
                <a:cubicBezTo>
                  <a:pt x="5982947" y="610714"/>
                  <a:pt x="5978270" y="602469"/>
                  <a:pt x="5975748" y="593643"/>
                </a:cubicBezTo>
                <a:cubicBezTo>
                  <a:pt x="5953878" y="517098"/>
                  <a:pt x="5979210" y="595324"/>
                  <a:pt x="5958331" y="532683"/>
                </a:cubicBezTo>
                <a:cubicBezTo>
                  <a:pt x="5955428" y="486237"/>
                  <a:pt x="5954494" y="439627"/>
                  <a:pt x="5949622" y="393346"/>
                </a:cubicBezTo>
                <a:cubicBezTo>
                  <a:pt x="5948661" y="384217"/>
                  <a:pt x="5942904" y="376181"/>
                  <a:pt x="5940913" y="367220"/>
                </a:cubicBezTo>
                <a:cubicBezTo>
                  <a:pt x="5917460" y="261682"/>
                  <a:pt x="5949982" y="368296"/>
                  <a:pt x="5914788" y="262717"/>
                </a:cubicBezTo>
                <a:lnTo>
                  <a:pt x="5897371" y="210466"/>
                </a:lnTo>
                <a:lnTo>
                  <a:pt x="5879953" y="140797"/>
                </a:lnTo>
                <a:cubicBezTo>
                  <a:pt x="5874147" y="94351"/>
                  <a:pt x="5873061" y="47068"/>
                  <a:pt x="5862536" y="1460"/>
                </a:cubicBezTo>
                <a:cubicBezTo>
                  <a:pt x="5860472" y="-7485"/>
                  <a:pt x="5853828" y="27586"/>
                  <a:pt x="5853828" y="27586"/>
                </a:cubicBezTo>
                <a:lnTo>
                  <a:pt x="5775451" y="18434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48229CB-4F32-4EA6-84DA-6E6505EC94E9}"/>
              </a:ext>
            </a:extLst>
          </p:cNvPr>
          <p:cNvSpPr/>
          <p:nvPr/>
        </p:nvSpPr>
        <p:spPr>
          <a:xfrm>
            <a:off x="164891" y="217446"/>
            <a:ext cx="5992069" cy="5613627"/>
          </a:xfrm>
          <a:custGeom>
            <a:avLst/>
            <a:gdLst>
              <a:gd name="connsiteX0" fmla="*/ 5460846 w 5992069"/>
              <a:gd name="connsiteY0" fmla="*/ 17685 h 5613627"/>
              <a:gd name="connsiteX1" fmla="*/ 5460846 w 5992069"/>
              <a:gd name="connsiteY1" fmla="*/ 17685 h 5613627"/>
              <a:gd name="connsiteX2" fmla="*/ 5016709 w 5992069"/>
              <a:gd name="connsiteY2" fmla="*/ 8977 h 5613627"/>
              <a:gd name="connsiteX3" fmla="*/ 4990583 w 5992069"/>
              <a:gd name="connsiteY3" fmla="*/ 17685 h 5613627"/>
              <a:gd name="connsiteX4" fmla="*/ 4894789 w 5992069"/>
              <a:gd name="connsiteY4" fmla="*/ 35102 h 5613627"/>
              <a:gd name="connsiteX5" fmla="*/ 4720618 w 5992069"/>
              <a:gd name="connsiteY5" fmla="*/ 52520 h 5613627"/>
              <a:gd name="connsiteX6" fmla="*/ 4119726 w 5992069"/>
              <a:gd name="connsiteY6" fmla="*/ 35102 h 5613627"/>
              <a:gd name="connsiteX7" fmla="*/ 4067475 w 5992069"/>
              <a:gd name="connsiteY7" fmla="*/ 26394 h 5613627"/>
              <a:gd name="connsiteX8" fmla="*/ 3989098 w 5992069"/>
              <a:gd name="connsiteY8" fmla="*/ 17685 h 5613627"/>
              <a:gd name="connsiteX9" fmla="*/ 3919429 w 5992069"/>
              <a:gd name="connsiteY9" fmla="*/ 8977 h 5613627"/>
              <a:gd name="connsiteX10" fmla="*/ 3841052 w 5992069"/>
              <a:gd name="connsiteY10" fmla="*/ 43811 h 5613627"/>
              <a:gd name="connsiteX11" fmla="*/ 3414332 w 5992069"/>
              <a:gd name="connsiteY11" fmla="*/ 35102 h 5613627"/>
              <a:gd name="connsiteX12" fmla="*/ 3309829 w 5992069"/>
              <a:gd name="connsiteY12" fmla="*/ 26394 h 5613627"/>
              <a:gd name="connsiteX13" fmla="*/ 3248869 w 5992069"/>
              <a:gd name="connsiteY13" fmla="*/ 17685 h 5613627"/>
              <a:gd name="connsiteX14" fmla="*/ 3222743 w 5992069"/>
              <a:gd name="connsiteY14" fmla="*/ 26394 h 5613627"/>
              <a:gd name="connsiteX15" fmla="*/ 3153075 w 5992069"/>
              <a:gd name="connsiteY15" fmla="*/ 35102 h 5613627"/>
              <a:gd name="connsiteX16" fmla="*/ 3109532 w 5992069"/>
              <a:gd name="connsiteY16" fmla="*/ 43811 h 5613627"/>
              <a:gd name="connsiteX17" fmla="*/ 2482515 w 5992069"/>
              <a:gd name="connsiteY17" fmla="*/ 26394 h 5613627"/>
              <a:gd name="connsiteX18" fmla="*/ 2273509 w 5992069"/>
              <a:gd name="connsiteY18" fmla="*/ 17685 h 5613627"/>
              <a:gd name="connsiteX19" fmla="*/ 1777120 w 5992069"/>
              <a:gd name="connsiteY19" fmla="*/ 8977 h 5613627"/>
              <a:gd name="connsiteX20" fmla="*/ 1707452 w 5992069"/>
              <a:gd name="connsiteY20" fmla="*/ 17685 h 5613627"/>
              <a:gd name="connsiteX21" fmla="*/ 1585532 w 5992069"/>
              <a:gd name="connsiteY21" fmla="*/ 35102 h 5613627"/>
              <a:gd name="connsiteX22" fmla="*/ 941098 w 5992069"/>
              <a:gd name="connsiteY22" fmla="*/ 43811 h 5613627"/>
              <a:gd name="connsiteX23" fmla="*/ 923680 w 5992069"/>
              <a:gd name="connsiteY23" fmla="*/ 61228 h 5613627"/>
              <a:gd name="connsiteX24" fmla="*/ 793052 w 5992069"/>
              <a:gd name="connsiteY24" fmla="*/ 69937 h 5613627"/>
              <a:gd name="connsiteX25" fmla="*/ 610172 w 5992069"/>
              <a:gd name="connsiteY25" fmla="*/ 78645 h 5613627"/>
              <a:gd name="connsiteX26" fmla="*/ 540503 w 5992069"/>
              <a:gd name="connsiteY26" fmla="*/ 96062 h 5613627"/>
              <a:gd name="connsiteX27" fmla="*/ 488252 w 5992069"/>
              <a:gd name="connsiteY27" fmla="*/ 104771 h 5613627"/>
              <a:gd name="connsiteX28" fmla="*/ 462126 w 5992069"/>
              <a:gd name="connsiteY28" fmla="*/ 113480 h 5613627"/>
              <a:gd name="connsiteX29" fmla="*/ 392458 w 5992069"/>
              <a:gd name="connsiteY29" fmla="*/ 130897 h 5613627"/>
              <a:gd name="connsiteX30" fmla="*/ 366332 w 5992069"/>
              <a:gd name="connsiteY30" fmla="*/ 139605 h 5613627"/>
              <a:gd name="connsiteX31" fmla="*/ 296663 w 5992069"/>
              <a:gd name="connsiteY31" fmla="*/ 157022 h 5613627"/>
              <a:gd name="connsiteX32" fmla="*/ 226995 w 5992069"/>
              <a:gd name="connsiteY32" fmla="*/ 174440 h 5613627"/>
              <a:gd name="connsiteX33" fmla="*/ 209578 w 5992069"/>
              <a:gd name="connsiteY33" fmla="*/ 200565 h 5613627"/>
              <a:gd name="connsiteX34" fmla="*/ 192160 w 5992069"/>
              <a:gd name="connsiteY34" fmla="*/ 217982 h 5613627"/>
              <a:gd name="connsiteX35" fmla="*/ 131200 w 5992069"/>
              <a:gd name="connsiteY35" fmla="*/ 287651 h 5613627"/>
              <a:gd name="connsiteX36" fmla="*/ 122492 w 5992069"/>
              <a:gd name="connsiteY36" fmla="*/ 313777 h 5613627"/>
              <a:gd name="connsiteX37" fmla="*/ 78949 w 5992069"/>
              <a:gd name="connsiteY37" fmla="*/ 357320 h 5613627"/>
              <a:gd name="connsiteX38" fmla="*/ 52823 w 5992069"/>
              <a:gd name="connsiteY38" fmla="*/ 444405 h 5613627"/>
              <a:gd name="connsiteX39" fmla="*/ 44115 w 5992069"/>
              <a:gd name="connsiteY39" fmla="*/ 845000 h 5613627"/>
              <a:gd name="connsiteX40" fmla="*/ 35406 w 5992069"/>
              <a:gd name="connsiteY40" fmla="*/ 871125 h 5613627"/>
              <a:gd name="connsiteX41" fmla="*/ 26698 w 5992069"/>
              <a:gd name="connsiteY41" fmla="*/ 975628 h 5613627"/>
              <a:gd name="connsiteX42" fmla="*/ 17989 w 5992069"/>
              <a:gd name="connsiteY42" fmla="*/ 1228177 h 5613627"/>
              <a:gd name="connsiteX43" fmla="*/ 572 w 5992069"/>
              <a:gd name="connsiteY43" fmla="*/ 1341388 h 5613627"/>
              <a:gd name="connsiteX44" fmla="*/ 9280 w 5992069"/>
              <a:gd name="connsiteY44" fmla="*/ 1898737 h 5613627"/>
              <a:gd name="connsiteX45" fmla="*/ 35406 w 5992069"/>
              <a:gd name="connsiteY45" fmla="*/ 1959697 h 5613627"/>
              <a:gd name="connsiteX46" fmla="*/ 52823 w 5992069"/>
              <a:gd name="connsiteY46" fmla="*/ 2586714 h 5613627"/>
              <a:gd name="connsiteX47" fmla="*/ 61532 w 5992069"/>
              <a:gd name="connsiteY47" fmla="*/ 2673800 h 5613627"/>
              <a:gd name="connsiteX48" fmla="*/ 70240 w 5992069"/>
              <a:gd name="connsiteY48" fmla="*/ 2787011 h 5613627"/>
              <a:gd name="connsiteX49" fmla="*/ 78949 w 5992069"/>
              <a:gd name="connsiteY49" fmla="*/ 2952474 h 5613627"/>
              <a:gd name="connsiteX50" fmla="*/ 87658 w 5992069"/>
              <a:gd name="connsiteY50" fmla="*/ 3030851 h 5613627"/>
              <a:gd name="connsiteX51" fmla="*/ 96366 w 5992069"/>
              <a:gd name="connsiteY51" fmla="*/ 3135354 h 5613627"/>
              <a:gd name="connsiteX52" fmla="*/ 122492 w 5992069"/>
              <a:gd name="connsiteY52" fmla="*/ 3170188 h 5613627"/>
              <a:gd name="connsiteX53" fmla="*/ 157326 w 5992069"/>
              <a:gd name="connsiteY53" fmla="*/ 3257274 h 5613627"/>
              <a:gd name="connsiteX54" fmla="*/ 139909 w 5992069"/>
              <a:gd name="connsiteY54" fmla="*/ 3570782 h 5613627"/>
              <a:gd name="connsiteX55" fmla="*/ 131200 w 5992069"/>
              <a:gd name="connsiteY55" fmla="*/ 3640451 h 5613627"/>
              <a:gd name="connsiteX56" fmla="*/ 113783 w 5992069"/>
              <a:gd name="connsiteY56" fmla="*/ 3858165 h 5613627"/>
              <a:gd name="connsiteX57" fmla="*/ 122492 w 5992069"/>
              <a:gd name="connsiteY57" fmla="*/ 4119422 h 5613627"/>
              <a:gd name="connsiteX58" fmla="*/ 139909 w 5992069"/>
              <a:gd name="connsiteY58" fmla="*/ 4232634 h 5613627"/>
              <a:gd name="connsiteX59" fmla="*/ 139909 w 5992069"/>
              <a:gd name="connsiteY59" fmla="*/ 4459057 h 5613627"/>
              <a:gd name="connsiteX60" fmla="*/ 131200 w 5992069"/>
              <a:gd name="connsiteY60" fmla="*/ 4485182 h 5613627"/>
              <a:gd name="connsiteX61" fmla="*/ 96366 w 5992069"/>
              <a:gd name="connsiteY61" fmla="*/ 4615811 h 5613627"/>
              <a:gd name="connsiteX62" fmla="*/ 105075 w 5992069"/>
              <a:gd name="connsiteY62" fmla="*/ 5147034 h 5613627"/>
              <a:gd name="connsiteX63" fmla="*/ 148618 w 5992069"/>
              <a:gd name="connsiteY63" fmla="*/ 5303788 h 5613627"/>
              <a:gd name="connsiteX64" fmla="*/ 183452 w 5992069"/>
              <a:gd name="connsiteY64" fmla="*/ 5356040 h 5613627"/>
              <a:gd name="connsiteX65" fmla="*/ 235703 w 5992069"/>
              <a:gd name="connsiteY65" fmla="*/ 5373457 h 5613627"/>
              <a:gd name="connsiteX66" fmla="*/ 296663 w 5992069"/>
              <a:gd name="connsiteY66" fmla="*/ 5399582 h 5613627"/>
              <a:gd name="connsiteX67" fmla="*/ 305372 w 5992069"/>
              <a:gd name="connsiteY67" fmla="*/ 5425708 h 5613627"/>
              <a:gd name="connsiteX68" fmla="*/ 357623 w 5992069"/>
              <a:gd name="connsiteY68" fmla="*/ 5434417 h 5613627"/>
              <a:gd name="connsiteX69" fmla="*/ 479543 w 5992069"/>
              <a:gd name="connsiteY69" fmla="*/ 5460542 h 5613627"/>
              <a:gd name="connsiteX70" fmla="*/ 531795 w 5992069"/>
              <a:gd name="connsiteY70" fmla="*/ 5477960 h 5613627"/>
              <a:gd name="connsiteX71" fmla="*/ 557920 w 5992069"/>
              <a:gd name="connsiteY71" fmla="*/ 5486668 h 5613627"/>
              <a:gd name="connsiteX72" fmla="*/ 618880 w 5992069"/>
              <a:gd name="connsiteY72" fmla="*/ 5495377 h 5613627"/>
              <a:gd name="connsiteX73" fmla="*/ 653715 w 5992069"/>
              <a:gd name="connsiteY73" fmla="*/ 5504085 h 5613627"/>
              <a:gd name="connsiteX74" fmla="*/ 723383 w 5992069"/>
              <a:gd name="connsiteY74" fmla="*/ 5512794 h 5613627"/>
              <a:gd name="connsiteX75" fmla="*/ 810469 w 5992069"/>
              <a:gd name="connsiteY75" fmla="*/ 5538920 h 5613627"/>
              <a:gd name="connsiteX76" fmla="*/ 836595 w 5992069"/>
              <a:gd name="connsiteY76" fmla="*/ 5547628 h 5613627"/>
              <a:gd name="connsiteX77" fmla="*/ 906263 w 5992069"/>
              <a:gd name="connsiteY77" fmla="*/ 5556337 h 5613627"/>
              <a:gd name="connsiteX78" fmla="*/ 949806 w 5992069"/>
              <a:gd name="connsiteY78" fmla="*/ 5565045 h 5613627"/>
              <a:gd name="connsiteX79" fmla="*/ 1019475 w 5992069"/>
              <a:gd name="connsiteY79" fmla="*/ 5573754 h 5613627"/>
              <a:gd name="connsiteX80" fmla="*/ 1359109 w 5992069"/>
              <a:gd name="connsiteY80" fmla="*/ 5582462 h 5613627"/>
              <a:gd name="connsiteX81" fmla="*/ 1393943 w 5992069"/>
              <a:gd name="connsiteY81" fmla="*/ 5573754 h 5613627"/>
              <a:gd name="connsiteX82" fmla="*/ 1437486 w 5992069"/>
              <a:gd name="connsiteY82" fmla="*/ 5565045 h 5613627"/>
              <a:gd name="connsiteX83" fmla="*/ 1489738 w 5992069"/>
              <a:gd name="connsiteY83" fmla="*/ 5547628 h 5613627"/>
              <a:gd name="connsiteX84" fmla="*/ 1576823 w 5992069"/>
              <a:gd name="connsiteY84" fmla="*/ 5538920 h 5613627"/>
              <a:gd name="connsiteX85" fmla="*/ 1611658 w 5992069"/>
              <a:gd name="connsiteY85" fmla="*/ 5521502 h 5613627"/>
              <a:gd name="connsiteX86" fmla="*/ 1646492 w 5992069"/>
              <a:gd name="connsiteY86" fmla="*/ 5512794 h 5613627"/>
              <a:gd name="connsiteX87" fmla="*/ 1716160 w 5992069"/>
              <a:gd name="connsiteY87" fmla="*/ 5495377 h 5613627"/>
              <a:gd name="connsiteX88" fmla="*/ 1907749 w 5992069"/>
              <a:gd name="connsiteY88" fmla="*/ 5477960 h 5613627"/>
              <a:gd name="connsiteX89" fmla="*/ 1977418 w 5992069"/>
              <a:gd name="connsiteY89" fmla="*/ 5469251 h 5613627"/>
              <a:gd name="connsiteX90" fmla="*/ 2038378 w 5992069"/>
              <a:gd name="connsiteY90" fmla="*/ 5451834 h 5613627"/>
              <a:gd name="connsiteX91" fmla="*/ 2090629 w 5992069"/>
              <a:gd name="connsiteY91" fmla="*/ 5434417 h 5613627"/>
              <a:gd name="connsiteX92" fmla="*/ 2169006 w 5992069"/>
              <a:gd name="connsiteY92" fmla="*/ 5417000 h 5613627"/>
              <a:gd name="connsiteX93" fmla="*/ 2221258 w 5992069"/>
              <a:gd name="connsiteY93" fmla="*/ 5390874 h 5613627"/>
              <a:gd name="connsiteX94" fmla="*/ 2247383 w 5992069"/>
              <a:gd name="connsiteY94" fmla="*/ 5373457 h 5613627"/>
              <a:gd name="connsiteX95" fmla="*/ 2290926 w 5992069"/>
              <a:gd name="connsiteY95" fmla="*/ 5356040 h 5613627"/>
              <a:gd name="connsiteX96" fmla="*/ 2317052 w 5992069"/>
              <a:gd name="connsiteY96" fmla="*/ 5329914 h 5613627"/>
              <a:gd name="connsiteX97" fmla="*/ 2378012 w 5992069"/>
              <a:gd name="connsiteY97" fmla="*/ 5286371 h 5613627"/>
              <a:gd name="connsiteX98" fmla="*/ 2438972 w 5992069"/>
              <a:gd name="connsiteY98" fmla="*/ 5242828 h 5613627"/>
              <a:gd name="connsiteX99" fmla="*/ 2465098 w 5992069"/>
              <a:gd name="connsiteY99" fmla="*/ 5234120 h 5613627"/>
              <a:gd name="connsiteX100" fmla="*/ 2508640 w 5992069"/>
              <a:gd name="connsiteY100" fmla="*/ 5190577 h 5613627"/>
              <a:gd name="connsiteX101" fmla="*/ 2526058 w 5992069"/>
              <a:gd name="connsiteY101" fmla="*/ 5164451 h 5613627"/>
              <a:gd name="connsiteX102" fmla="*/ 2552183 w 5992069"/>
              <a:gd name="connsiteY102" fmla="*/ 5147034 h 5613627"/>
              <a:gd name="connsiteX103" fmla="*/ 2595726 w 5992069"/>
              <a:gd name="connsiteY103" fmla="*/ 5112200 h 5613627"/>
              <a:gd name="connsiteX104" fmla="*/ 2613143 w 5992069"/>
              <a:gd name="connsiteY104" fmla="*/ 5086074 h 5613627"/>
              <a:gd name="connsiteX105" fmla="*/ 2647978 w 5992069"/>
              <a:gd name="connsiteY105" fmla="*/ 5059948 h 5613627"/>
              <a:gd name="connsiteX106" fmla="*/ 2708938 w 5992069"/>
              <a:gd name="connsiteY106" fmla="*/ 5007697 h 5613627"/>
              <a:gd name="connsiteX107" fmla="*/ 2735063 w 5992069"/>
              <a:gd name="connsiteY107" fmla="*/ 4955445 h 5613627"/>
              <a:gd name="connsiteX108" fmla="*/ 2761189 w 5992069"/>
              <a:gd name="connsiteY108" fmla="*/ 4938028 h 5613627"/>
              <a:gd name="connsiteX109" fmla="*/ 2796023 w 5992069"/>
              <a:gd name="connsiteY109" fmla="*/ 4894485 h 5613627"/>
              <a:gd name="connsiteX110" fmla="*/ 2804732 w 5992069"/>
              <a:gd name="connsiteY110" fmla="*/ 4859651 h 5613627"/>
              <a:gd name="connsiteX111" fmla="*/ 2865692 w 5992069"/>
              <a:gd name="connsiteY111" fmla="*/ 4781274 h 5613627"/>
              <a:gd name="connsiteX112" fmla="*/ 2874400 w 5992069"/>
              <a:gd name="connsiteY112" fmla="*/ 4755148 h 5613627"/>
              <a:gd name="connsiteX113" fmla="*/ 2926652 w 5992069"/>
              <a:gd name="connsiteY113" fmla="*/ 4668062 h 5613627"/>
              <a:gd name="connsiteX114" fmla="*/ 2944069 w 5992069"/>
              <a:gd name="connsiteY114" fmla="*/ 4615811 h 5613627"/>
              <a:gd name="connsiteX115" fmla="*/ 2996320 w 5992069"/>
              <a:gd name="connsiteY115" fmla="*/ 4520017 h 5613627"/>
              <a:gd name="connsiteX116" fmla="*/ 3013738 w 5992069"/>
              <a:gd name="connsiteY116" fmla="*/ 4467765 h 5613627"/>
              <a:gd name="connsiteX117" fmla="*/ 3048572 w 5992069"/>
              <a:gd name="connsiteY117" fmla="*/ 4415514 h 5613627"/>
              <a:gd name="connsiteX118" fmla="*/ 3083406 w 5992069"/>
              <a:gd name="connsiteY118" fmla="*/ 4319720 h 5613627"/>
              <a:gd name="connsiteX119" fmla="*/ 3109532 w 5992069"/>
              <a:gd name="connsiteY119" fmla="*/ 4250051 h 5613627"/>
              <a:gd name="connsiteX120" fmla="*/ 3126949 w 5992069"/>
              <a:gd name="connsiteY120" fmla="*/ 4197800 h 5613627"/>
              <a:gd name="connsiteX121" fmla="*/ 3161783 w 5992069"/>
              <a:gd name="connsiteY121" fmla="*/ 4154257 h 5613627"/>
              <a:gd name="connsiteX122" fmla="*/ 3196618 w 5992069"/>
              <a:gd name="connsiteY122" fmla="*/ 4102005 h 5613627"/>
              <a:gd name="connsiteX123" fmla="*/ 3231452 w 5992069"/>
              <a:gd name="connsiteY123" fmla="*/ 4049754 h 5613627"/>
              <a:gd name="connsiteX124" fmla="*/ 3274995 w 5992069"/>
              <a:gd name="connsiteY124" fmla="*/ 3997502 h 5613627"/>
              <a:gd name="connsiteX125" fmla="*/ 3283703 w 5992069"/>
              <a:gd name="connsiteY125" fmla="*/ 3971377 h 5613627"/>
              <a:gd name="connsiteX126" fmla="*/ 3318538 w 5992069"/>
              <a:gd name="connsiteY126" fmla="*/ 3927834 h 5613627"/>
              <a:gd name="connsiteX127" fmla="*/ 3353372 w 5992069"/>
              <a:gd name="connsiteY127" fmla="*/ 3901708 h 5613627"/>
              <a:gd name="connsiteX128" fmla="*/ 3414332 w 5992069"/>
              <a:gd name="connsiteY128" fmla="*/ 3840748 h 5613627"/>
              <a:gd name="connsiteX129" fmla="*/ 3457875 w 5992069"/>
              <a:gd name="connsiteY129" fmla="*/ 3788497 h 5613627"/>
              <a:gd name="connsiteX130" fmla="*/ 3492709 w 5992069"/>
              <a:gd name="connsiteY130" fmla="*/ 3736245 h 5613627"/>
              <a:gd name="connsiteX131" fmla="*/ 3536252 w 5992069"/>
              <a:gd name="connsiteY131" fmla="*/ 3692702 h 5613627"/>
              <a:gd name="connsiteX132" fmla="*/ 3562378 w 5992069"/>
              <a:gd name="connsiteY132" fmla="*/ 3657868 h 5613627"/>
              <a:gd name="connsiteX133" fmla="*/ 3614629 w 5992069"/>
              <a:gd name="connsiteY133" fmla="*/ 3623034 h 5613627"/>
              <a:gd name="connsiteX134" fmla="*/ 3640755 w 5992069"/>
              <a:gd name="connsiteY134" fmla="*/ 3596908 h 5613627"/>
              <a:gd name="connsiteX135" fmla="*/ 3675589 w 5992069"/>
              <a:gd name="connsiteY135" fmla="*/ 3588200 h 5613627"/>
              <a:gd name="connsiteX136" fmla="*/ 3727840 w 5992069"/>
              <a:gd name="connsiteY136" fmla="*/ 3570782 h 5613627"/>
              <a:gd name="connsiteX137" fmla="*/ 3753966 w 5992069"/>
              <a:gd name="connsiteY137" fmla="*/ 3562074 h 5613627"/>
              <a:gd name="connsiteX138" fmla="*/ 3780092 w 5992069"/>
              <a:gd name="connsiteY138" fmla="*/ 3544657 h 5613627"/>
              <a:gd name="connsiteX139" fmla="*/ 3814926 w 5992069"/>
              <a:gd name="connsiteY139" fmla="*/ 3535948 h 5613627"/>
              <a:gd name="connsiteX140" fmla="*/ 3867178 w 5992069"/>
              <a:gd name="connsiteY140" fmla="*/ 3518531 h 5613627"/>
              <a:gd name="connsiteX141" fmla="*/ 3936846 w 5992069"/>
              <a:gd name="connsiteY141" fmla="*/ 3501114 h 5613627"/>
              <a:gd name="connsiteX142" fmla="*/ 3962972 w 5992069"/>
              <a:gd name="connsiteY142" fmla="*/ 3483697 h 5613627"/>
              <a:gd name="connsiteX143" fmla="*/ 4058766 w 5992069"/>
              <a:gd name="connsiteY143" fmla="*/ 3466280 h 5613627"/>
              <a:gd name="connsiteX144" fmla="*/ 4084892 w 5992069"/>
              <a:gd name="connsiteY144" fmla="*/ 3457571 h 5613627"/>
              <a:gd name="connsiteX145" fmla="*/ 4163269 w 5992069"/>
              <a:gd name="connsiteY145" fmla="*/ 3440154 h 5613627"/>
              <a:gd name="connsiteX146" fmla="*/ 4215520 w 5992069"/>
              <a:gd name="connsiteY146" fmla="*/ 3414028 h 5613627"/>
              <a:gd name="connsiteX147" fmla="*/ 4302606 w 5992069"/>
              <a:gd name="connsiteY147" fmla="*/ 3361777 h 5613627"/>
              <a:gd name="connsiteX148" fmla="*/ 4337440 w 5992069"/>
              <a:gd name="connsiteY148" fmla="*/ 3353068 h 5613627"/>
              <a:gd name="connsiteX149" fmla="*/ 4363566 w 5992069"/>
              <a:gd name="connsiteY149" fmla="*/ 3344360 h 5613627"/>
              <a:gd name="connsiteX150" fmla="*/ 4389692 w 5992069"/>
              <a:gd name="connsiteY150" fmla="*/ 3326942 h 5613627"/>
              <a:gd name="connsiteX151" fmla="*/ 4529029 w 5992069"/>
              <a:gd name="connsiteY151" fmla="*/ 3326942 h 5613627"/>
              <a:gd name="connsiteX152" fmla="*/ 4616115 w 5992069"/>
              <a:gd name="connsiteY152" fmla="*/ 3344360 h 5613627"/>
              <a:gd name="connsiteX153" fmla="*/ 4668366 w 5992069"/>
              <a:gd name="connsiteY153" fmla="*/ 3361777 h 5613627"/>
              <a:gd name="connsiteX154" fmla="*/ 4703200 w 5992069"/>
              <a:gd name="connsiteY154" fmla="*/ 3370485 h 5613627"/>
              <a:gd name="connsiteX155" fmla="*/ 4781578 w 5992069"/>
              <a:gd name="connsiteY155" fmla="*/ 3396611 h 5613627"/>
              <a:gd name="connsiteX156" fmla="*/ 4816412 w 5992069"/>
              <a:gd name="connsiteY156" fmla="*/ 3405320 h 5613627"/>
              <a:gd name="connsiteX157" fmla="*/ 5016709 w 5992069"/>
              <a:gd name="connsiteY157" fmla="*/ 3422737 h 5613627"/>
              <a:gd name="connsiteX158" fmla="*/ 5460846 w 5992069"/>
              <a:gd name="connsiteY158" fmla="*/ 3405320 h 5613627"/>
              <a:gd name="connsiteX159" fmla="*/ 5495680 w 5992069"/>
              <a:gd name="connsiteY159" fmla="*/ 3396611 h 5613627"/>
              <a:gd name="connsiteX160" fmla="*/ 5547932 w 5992069"/>
              <a:gd name="connsiteY160" fmla="*/ 3387902 h 5613627"/>
              <a:gd name="connsiteX161" fmla="*/ 5643726 w 5992069"/>
              <a:gd name="connsiteY161" fmla="*/ 3361777 h 5613627"/>
              <a:gd name="connsiteX162" fmla="*/ 5704686 w 5992069"/>
              <a:gd name="connsiteY162" fmla="*/ 3326942 h 5613627"/>
              <a:gd name="connsiteX163" fmla="*/ 5748229 w 5992069"/>
              <a:gd name="connsiteY163" fmla="*/ 3318234 h 5613627"/>
              <a:gd name="connsiteX164" fmla="*/ 5774355 w 5992069"/>
              <a:gd name="connsiteY164" fmla="*/ 3309525 h 5613627"/>
              <a:gd name="connsiteX165" fmla="*/ 5844023 w 5992069"/>
              <a:gd name="connsiteY165" fmla="*/ 3292108 h 5613627"/>
              <a:gd name="connsiteX166" fmla="*/ 5913692 w 5992069"/>
              <a:gd name="connsiteY166" fmla="*/ 3231148 h 5613627"/>
              <a:gd name="connsiteX167" fmla="*/ 5922400 w 5992069"/>
              <a:gd name="connsiteY167" fmla="*/ 3205022 h 5613627"/>
              <a:gd name="connsiteX168" fmla="*/ 5939818 w 5992069"/>
              <a:gd name="connsiteY168" fmla="*/ 3170188 h 5613627"/>
              <a:gd name="connsiteX169" fmla="*/ 5948526 w 5992069"/>
              <a:gd name="connsiteY169" fmla="*/ 3109228 h 5613627"/>
              <a:gd name="connsiteX170" fmla="*/ 5957235 w 5992069"/>
              <a:gd name="connsiteY170" fmla="*/ 3083102 h 5613627"/>
              <a:gd name="connsiteX171" fmla="*/ 5965943 w 5992069"/>
              <a:gd name="connsiteY171" fmla="*/ 3048268 h 5613627"/>
              <a:gd name="connsiteX172" fmla="*/ 5974652 w 5992069"/>
              <a:gd name="connsiteY172" fmla="*/ 2917640 h 5613627"/>
              <a:gd name="connsiteX173" fmla="*/ 5992069 w 5992069"/>
              <a:gd name="connsiteY173" fmla="*/ 2847971 h 5613627"/>
              <a:gd name="connsiteX174" fmla="*/ 5983360 w 5992069"/>
              <a:gd name="connsiteY174" fmla="*/ 2638965 h 5613627"/>
              <a:gd name="connsiteX175" fmla="*/ 5974652 w 5992069"/>
              <a:gd name="connsiteY175" fmla="*/ 2586714 h 5613627"/>
              <a:gd name="connsiteX176" fmla="*/ 5965943 w 5992069"/>
              <a:gd name="connsiteY176" fmla="*/ 2499628 h 5613627"/>
              <a:gd name="connsiteX177" fmla="*/ 5957235 w 5992069"/>
              <a:gd name="connsiteY177" fmla="*/ 2438668 h 5613627"/>
              <a:gd name="connsiteX178" fmla="*/ 5948526 w 5992069"/>
              <a:gd name="connsiteY178" fmla="*/ 2360291 h 5613627"/>
              <a:gd name="connsiteX179" fmla="*/ 5931109 w 5992069"/>
              <a:gd name="connsiteY179" fmla="*/ 2290622 h 5613627"/>
              <a:gd name="connsiteX180" fmla="*/ 5913692 w 5992069"/>
              <a:gd name="connsiteY180" fmla="*/ 2186120 h 5613627"/>
              <a:gd name="connsiteX181" fmla="*/ 5887566 w 5992069"/>
              <a:gd name="connsiteY181" fmla="*/ 1794234 h 5613627"/>
              <a:gd name="connsiteX182" fmla="*/ 5878858 w 5992069"/>
              <a:gd name="connsiteY182" fmla="*/ 1576520 h 5613627"/>
              <a:gd name="connsiteX183" fmla="*/ 5861440 w 5992069"/>
              <a:gd name="connsiteY183" fmla="*/ 1498142 h 5613627"/>
              <a:gd name="connsiteX184" fmla="*/ 5852732 w 5992069"/>
              <a:gd name="connsiteY184" fmla="*/ 1437182 h 5613627"/>
              <a:gd name="connsiteX185" fmla="*/ 5826606 w 5992069"/>
              <a:gd name="connsiteY185" fmla="*/ 1289137 h 5613627"/>
              <a:gd name="connsiteX186" fmla="*/ 5809189 w 5992069"/>
              <a:gd name="connsiteY186" fmla="*/ 1228177 h 5613627"/>
              <a:gd name="connsiteX187" fmla="*/ 5791772 w 5992069"/>
              <a:gd name="connsiteY187" fmla="*/ 1106257 h 5613627"/>
              <a:gd name="connsiteX188" fmla="*/ 5765646 w 5992069"/>
              <a:gd name="connsiteY188" fmla="*/ 1027880 h 5613627"/>
              <a:gd name="connsiteX189" fmla="*/ 5739520 w 5992069"/>
              <a:gd name="connsiteY189" fmla="*/ 958211 h 5613627"/>
              <a:gd name="connsiteX190" fmla="*/ 5722103 w 5992069"/>
              <a:gd name="connsiteY190" fmla="*/ 592451 h 5613627"/>
              <a:gd name="connsiteX191" fmla="*/ 5704686 w 5992069"/>
              <a:gd name="connsiteY191" fmla="*/ 453114 h 5613627"/>
              <a:gd name="connsiteX192" fmla="*/ 5695978 w 5992069"/>
              <a:gd name="connsiteY192" fmla="*/ 383445 h 5613627"/>
              <a:gd name="connsiteX193" fmla="*/ 5687269 w 5992069"/>
              <a:gd name="connsiteY193" fmla="*/ 174440 h 5613627"/>
              <a:gd name="connsiteX194" fmla="*/ 5678560 w 5992069"/>
              <a:gd name="connsiteY194" fmla="*/ 148314 h 5613627"/>
              <a:gd name="connsiteX195" fmla="*/ 5661143 w 5992069"/>
              <a:gd name="connsiteY195" fmla="*/ 122188 h 5613627"/>
              <a:gd name="connsiteX196" fmla="*/ 5652435 w 5992069"/>
              <a:gd name="connsiteY196" fmla="*/ 96062 h 5613627"/>
              <a:gd name="connsiteX197" fmla="*/ 5574058 w 5992069"/>
              <a:gd name="connsiteY197" fmla="*/ 61228 h 5613627"/>
              <a:gd name="connsiteX198" fmla="*/ 5521806 w 5992069"/>
              <a:gd name="connsiteY198" fmla="*/ 43811 h 5613627"/>
              <a:gd name="connsiteX199" fmla="*/ 5495680 w 5992069"/>
              <a:gd name="connsiteY199" fmla="*/ 26394 h 5613627"/>
              <a:gd name="connsiteX200" fmla="*/ 5460846 w 5992069"/>
              <a:gd name="connsiteY200" fmla="*/ 17685 h 5613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</a:cxnLst>
            <a:rect l="l" t="t" r="r" b="b"/>
            <a:pathLst>
              <a:path w="5992069" h="5613627">
                <a:moveTo>
                  <a:pt x="5460846" y="17685"/>
                </a:moveTo>
                <a:lnTo>
                  <a:pt x="5460846" y="17685"/>
                </a:lnTo>
                <a:lnTo>
                  <a:pt x="5016709" y="8977"/>
                </a:lnTo>
                <a:cubicBezTo>
                  <a:pt x="5007529" y="8977"/>
                  <a:pt x="4999489" y="15459"/>
                  <a:pt x="4990583" y="17685"/>
                </a:cubicBezTo>
                <a:cubicBezTo>
                  <a:pt x="4973670" y="21913"/>
                  <a:pt x="4909219" y="33437"/>
                  <a:pt x="4894789" y="35102"/>
                </a:cubicBezTo>
                <a:cubicBezTo>
                  <a:pt x="4836827" y="41790"/>
                  <a:pt x="4778675" y="46714"/>
                  <a:pt x="4720618" y="52520"/>
                </a:cubicBezTo>
                <a:cubicBezTo>
                  <a:pt x="4597338" y="50149"/>
                  <a:pt x="4294396" y="50291"/>
                  <a:pt x="4119726" y="35102"/>
                </a:cubicBezTo>
                <a:cubicBezTo>
                  <a:pt x="4102135" y="33572"/>
                  <a:pt x="4084977" y="28728"/>
                  <a:pt x="4067475" y="26394"/>
                </a:cubicBezTo>
                <a:cubicBezTo>
                  <a:pt x="4041419" y="22920"/>
                  <a:pt x="4015204" y="20756"/>
                  <a:pt x="3989098" y="17685"/>
                </a:cubicBezTo>
                <a:lnTo>
                  <a:pt x="3919429" y="8977"/>
                </a:lnTo>
                <a:cubicBezTo>
                  <a:pt x="3888304" y="40101"/>
                  <a:pt x="3894717" y="43811"/>
                  <a:pt x="3841052" y="43811"/>
                </a:cubicBezTo>
                <a:cubicBezTo>
                  <a:pt x="3698782" y="43811"/>
                  <a:pt x="3556572" y="38005"/>
                  <a:pt x="3414332" y="35102"/>
                </a:cubicBezTo>
                <a:cubicBezTo>
                  <a:pt x="3379498" y="32199"/>
                  <a:pt x="3344592" y="30053"/>
                  <a:pt x="3309829" y="26394"/>
                </a:cubicBezTo>
                <a:cubicBezTo>
                  <a:pt x="3289415" y="24245"/>
                  <a:pt x="3269395" y="17685"/>
                  <a:pt x="3248869" y="17685"/>
                </a:cubicBezTo>
                <a:cubicBezTo>
                  <a:pt x="3239689" y="17685"/>
                  <a:pt x="3231775" y="24752"/>
                  <a:pt x="3222743" y="26394"/>
                </a:cubicBezTo>
                <a:cubicBezTo>
                  <a:pt x="3199717" y="30581"/>
                  <a:pt x="3176206" y="31543"/>
                  <a:pt x="3153075" y="35102"/>
                </a:cubicBezTo>
                <a:cubicBezTo>
                  <a:pt x="3138445" y="37353"/>
                  <a:pt x="3124046" y="40908"/>
                  <a:pt x="3109532" y="43811"/>
                </a:cubicBezTo>
                <a:cubicBezTo>
                  <a:pt x="2740957" y="24411"/>
                  <a:pt x="3137052" y="43395"/>
                  <a:pt x="2482515" y="26394"/>
                </a:cubicBezTo>
                <a:cubicBezTo>
                  <a:pt x="2412809" y="24583"/>
                  <a:pt x="2343217" y="19406"/>
                  <a:pt x="2273509" y="17685"/>
                </a:cubicBezTo>
                <a:lnTo>
                  <a:pt x="1777120" y="8977"/>
                </a:lnTo>
                <a:cubicBezTo>
                  <a:pt x="1717697" y="-5880"/>
                  <a:pt x="1766002" y="-1832"/>
                  <a:pt x="1707452" y="17685"/>
                </a:cubicBezTo>
                <a:cubicBezTo>
                  <a:pt x="1682768" y="25913"/>
                  <a:pt x="1599354" y="34769"/>
                  <a:pt x="1585532" y="35102"/>
                </a:cubicBezTo>
                <a:cubicBezTo>
                  <a:pt x="1370763" y="40277"/>
                  <a:pt x="1155909" y="40908"/>
                  <a:pt x="941098" y="43811"/>
                </a:cubicBezTo>
                <a:cubicBezTo>
                  <a:pt x="935292" y="49617"/>
                  <a:pt x="931766" y="59801"/>
                  <a:pt x="923680" y="61228"/>
                </a:cubicBezTo>
                <a:cubicBezTo>
                  <a:pt x="880705" y="68812"/>
                  <a:pt x="836624" y="67516"/>
                  <a:pt x="793052" y="69937"/>
                </a:cubicBezTo>
                <a:lnTo>
                  <a:pt x="610172" y="78645"/>
                </a:lnTo>
                <a:cubicBezTo>
                  <a:pt x="586949" y="84451"/>
                  <a:pt x="563909" y="91046"/>
                  <a:pt x="540503" y="96062"/>
                </a:cubicBezTo>
                <a:cubicBezTo>
                  <a:pt x="523238" y="99762"/>
                  <a:pt x="505489" y="100940"/>
                  <a:pt x="488252" y="104771"/>
                </a:cubicBezTo>
                <a:cubicBezTo>
                  <a:pt x="479291" y="106762"/>
                  <a:pt x="470982" y="111065"/>
                  <a:pt x="462126" y="113480"/>
                </a:cubicBezTo>
                <a:cubicBezTo>
                  <a:pt x="439032" y="119778"/>
                  <a:pt x="415167" y="123328"/>
                  <a:pt x="392458" y="130897"/>
                </a:cubicBezTo>
                <a:cubicBezTo>
                  <a:pt x="383749" y="133800"/>
                  <a:pt x="375188" y="137190"/>
                  <a:pt x="366332" y="139605"/>
                </a:cubicBezTo>
                <a:cubicBezTo>
                  <a:pt x="343238" y="145903"/>
                  <a:pt x="320136" y="152327"/>
                  <a:pt x="296663" y="157022"/>
                </a:cubicBezTo>
                <a:cubicBezTo>
                  <a:pt x="244119" y="167531"/>
                  <a:pt x="267162" y="161050"/>
                  <a:pt x="226995" y="174440"/>
                </a:cubicBezTo>
                <a:cubicBezTo>
                  <a:pt x="221189" y="183148"/>
                  <a:pt x="216116" y="192392"/>
                  <a:pt x="209578" y="200565"/>
                </a:cubicBezTo>
                <a:cubicBezTo>
                  <a:pt x="204449" y="206976"/>
                  <a:pt x="197086" y="211413"/>
                  <a:pt x="192160" y="217982"/>
                </a:cubicBezTo>
                <a:cubicBezTo>
                  <a:pt x="141358" y="285717"/>
                  <a:pt x="179824" y="255235"/>
                  <a:pt x="131200" y="287651"/>
                </a:cubicBezTo>
                <a:cubicBezTo>
                  <a:pt x="128297" y="296360"/>
                  <a:pt x="128000" y="306433"/>
                  <a:pt x="122492" y="313777"/>
                </a:cubicBezTo>
                <a:cubicBezTo>
                  <a:pt x="110176" y="330198"/>
                  <a:pt x="78949" y="357320"/>
                  <a:pt x="78949" y="357320"/>
                </a:cubicBezTo>
                <a:cubicBezTo>
                  <a:pt x="57747" y="420926"/>
                  <a:pt x="65985" y="391760"/>
                  <a:pt x="52823" y="444405"/>
                </a:cubicBezTo>
                <a:cubicBezTo>
                  <a:pt x="49920" y="577937"/>
                  <a:pt x="49562" y="711548"/>
                  <a:pt x="44115" y="845000"/>
                </a:cubicBezTo>
                <a:cubicBezTo>
                  <a:pt x="43741" y="854172"/>
                  <a:pt x="36619" y="862026"/>
                  <a:pt x="35406" y="871125"/>
                </a:cubicBezTo>
                <a:cubicBezTo>
                  <a:pt x="30786" y="905773"/>
                  <a:pt x="29601" y="940794"/>
                  <a:pt x="26698" y="975628"/>
                </a:cubicBezTo>
                <a:cubicBezTo>
                  <a:pt x="23795" y="1059811"/>
                  <a:pt x="23990" y="1144158"/>
                  <a:pt x="17989" y="1228177"/>
                </a:cubicBezTo>
                <a:cubicBezTo>
                  <a:pt x="15269" y="1266261"/>
                  <a:pt x="1068" y="1303210"/>
                  <a:pt x="572" y="1341388"/>
                </a:cubicBezTo>
                <a:cubicBezTo>
                  <a:pt x="-1841" y="1527178"/>
                  <a:pt x="3818" y="1713012"/>
                  <a:pt x="9280" y="1898737"/>
                </a:cubicBezTo>
                <a:cubicBezTo>
                  <a:pt x="10145" y="1928151"/>
                  <a:pt x="20429" y="1937232"/>
                  <a:pt x="35406" y="1959697"/>
                </a:cubicBezTo>
                <a:cubicBezTo>
                  <a:pt x="92444" y="2187837"/>
                  <a:pt x="36577" y="1953117"/>
                  <a:pt x="52823" y="2586714"/>
                </a:cubicBezTo>
                <a:cubicBezTo>
                  <a:pt x="53571" y="2615878"/>
                  <a:pt x="59005" y="2644736"/>
                  <a:pt x="61532" y="2673800"/>
                </a:cubicBezTo>
                <a:cubicBezTo>
                  <a:pt x="64811" y="2711506"/>
                  <a:pt x="67879" y="2749236"/>
                  <a:pt x="70240" y="2787011"/>
                </a:cubicBezTo>
                <a:cubicBezTo>
                  <a:pt x="73685" y="2842134"/>
                  <a:pt x="75014" y="2897384"/>
                  <a:pt x="78949" y="2952474"/>
                </a:cubicBezTo>
                <a:cubicBezTo>
                  <a:pt x="80822" y="2978694"/>
                  <a:pt x="85166" y="3004683"/>
                  <a:pt x="87658" y="3030851"/>
                </a:cubicBezTo>
                <a:cubicBezTo>
                  <a:pt x="90972" y="3065649"/>
                  <a:pt x="87888" y="3101443"/>
                  <a:pt x="96366" y="3135354"/>
                </a:cubicBezTo>
                <a:cubicBezTo>
                  <a:pt x="99886" y="3149435"/>
                  <a:pt x="113783" y="3158577"/>
                  <a:pt x="122492" y="3170188"/>
                </a:cubicBezTo>
                <a:cubicBezTo>
                  <a:pt x="144014" y="3234756"/>
                  <a:pt x="131698" y="3206019"/>
                  <a:pt x="157326" y="3257274"/>
                </a:cubicBezTo>
                <a:cubicBezTo>
                  <a:pt x="132700" y="3405040"/>
                  <a:pt x="157074" y="3244671"/>
                  <a:pt x="139909" y="3570782"/>
                </a:cubicBezTo>
                <a:cubicBezTo>
                  <a:pt x="138679" y="3594153"/>
                  <a:pt x="133319" y="3617143"/>
                  <a:pt x="131200" y="3640451"/>
                </a:cubicBezTo>
                <a:cubicBezTo>
                  <a:pt x="124609" y="3712955"/>
                  <a:pt x="113783" y="3858165"/>
                  <a:pt x="113783" y="3858165"/>
                </a:cubicBezTo>
                <a:cubicBezTo>
                  <a:pt x="116686" y="3945251"/>
                  <a:pt x="117789" y="4032415"/>
                  <a:pt x="122492" y="4119422"/>
                </a:cubicBezTo>
                <a:cubicBezTo>
                  <a:pt x="123389" y="4136016"/>
                  <a:pt x="136693" y="4213337"/>
                  <a:pt x="139909" y="4232634"/>
                </a:cubicBezTo>
                <a:cubicBezTo>
                  <a:pt x="148756" y="4347642"/>
                  <a:pt x="154286" y="4344049"/>
                  <a:pt x="139909" y="4459057"/>
                </a:cubicBezTo>
                <a:cubicBezTo>
                  <a:pt x="138770" y="4468166"/>
                  <a:pt x="133615" y="4476326"/>
                  <a:pt x="131200" y="4485182"/>
                </a:cubicBezTo>
                <a:cubicBezTo>
                  <a:pt x="63536" y="4733279"/>
                  <a:pt x="160194" y="4392412"/>
                  <a:pt x="96366" y="4615811"/>
                </a:cubicBezTo>
                <a:cubicBezTo>
                  <a:pt x="77707" y="4858399"/>
                  <a:pt x="83341" y="4726840"/>
                  <a:pt x="105075" y="5147034"/>
                </a:cubicBezTo>
                <a:cubicBezTo>
                  <a:pt x="108949" y="5221933"/>
                  <a:pt x="107337" y="5241866"/>
                  <a:pt x="148618" y="5303788"/>
                </a:cubicBezTo>
                <a:cubicBezTo>
                  <a:pt x="160229" y="5321205"/>
                  <a:pt x="163593" y="5349420"/>
                  <a:pt x="183452" y="5356040"/>
                </a:cubicBezTo>
                <a:cubicBezTo>
                  <a:pt x="200869" y="5361846"/>
                  <a:pt x="220427" y="5363273"/>
                  <a:pt x="235703" y="5373457"/>
                </a:cubicBezTo>
                <a:cubicBezTo>
                  <a:pt x="271788" y="5397513"/>
                  <a:pt x="251675" y="5388336"/>
                  <a:pt x="296663" y="5399582"/>
                </a:cubicBezTo>
                <a:cubicBezTo>
                  <a:pt x="299566" y="5408291"/>
                  <a:pt x="297402" y="5421153"/>
                  <a:pt x="305372" y="5425708"/>
                </a:cubicBezTo>
                <a:cubicBezTo>
                  <a:pt x="320703" y="5434469"/>
                  <a:pt x="340493" y="5430134"/>
                  <a:pt x="357623" y="5434417"/>
                </a:cubicBezTo>
                <a:cubicBezTo>
                  <a:pt x="481705" y="5465438"/>
                  <a:pt x="328396" y="5441650"/>
                  <a:pt x="479543" y="5460542"/>
                </a:cubicBezTo>
                <a:lnTo>
                  <a:pt x="531795" y="5477960"/>
                </a:lnTo>
                <a:cubicBezTo>
                  <a:pt x="540503" y="5480863"/>
                  <a:pt x="548833" y="5485370"/>
                  <a:pt x="557920" y="5486668"/>
                </a:cubicBezTo>
                <a:cubicBezTo>
                  <a:pt x="578240" y="5489571"/>
                  <a:pt x="598685" y="5491705"/>
                  <a:pt x="618880" y="5495377"/>
                </a:cubicBezTo>
                <a:cubicBezTo>
                  <a:pt x="630656" y="5497518"/>
                  <a:pt x="641909" y="5502117"/>
                  <a:pt x="653715" y="5504085"/>
                </a:cubicBezTo>
                <a:cubicBezTo>
                  <a:pt x="676800" y="5507932"/>
                  <a:pt x="700160" y="5509891"/>
                  <a:pt x="723383" y="5512794"/>
                </a:cubicBezTo>
                <a:cubicBezTo>
                  <a:pt x="847533" y="5554176"/>
                  <a:pt x="718355" y="5512602"/>
                  <a:pt x="810469" y="5538920"/>
                </a:cubicBezTo>
                <a:cubicBezTo>
                  <a:pt x="819295" y="5541442"/>
                  <a:pt x="827563" y="5545986"/>
                  <a:pt x="836595" y="5547628"/>
                </a:cubicBezTo>
                <a:cubicBezTo>
                  <a:pt x="859621" y="5551815"/>
                  <a:pt x="883132" y="5552778"/>
                  <a:pt x="906263" y="5556337"/>
                </a:cubicBezTo>
                <a:cubicBezTo>
                  <a:pt x="920893" y="5558588"/>
                  <a:pt x="935176" y="5562794"/>
                  <a:pt x="949806" y="5565045"/>
                </a:cubicBezTo>
                <a:cubicBezTo>
                  <a:pt x="972938" y="5568604"/>
                  <a:pt x="996252" y="5570851"/>
                  <a:pt x="1019475" y="5573754"/>
                </a:cubicBezTo>
                <a:cubicBezTo>
                  <a:pt x="1131579" y="5648492"/>
                  <a:pt x="1045183" y="5598158"/>
                  <a:pt x="1359109" y="5582462"/>
                </a:cubicBezTo>
                <a:cubicBezTo>
                  <a:pt x="1371063" y="5581864"/>
                  <a:pt x="1382259" y="5576350"/>
                  <a:pt x="1393943" y="5573754"/>
                </a:cubicBezTo>
                <a:cubicBezTo>
                  <a:pt x="1408392" y="5570543"/>
                  <a:pt x="1423206" y="5568940"/>
                  <a:pt x="1437486" y="5565045"/>
                </a:cubicBezTo>
                <a:cubicBezTo>
                  <a:pt x="1455199" y="5560214"/>
                  <a:pt x="1471693" y="5551011"/>
                  <a:pt x="1489738" y="5547628"/>
                </a:cubicBezTo>
                <a:cubicBezTo>
                  <a:pt x="1518411" y="5542252"/>
                  <a:pt x="1547795" y="5541823"/>
                  <a:pt x="1576823" y="5538920"/>
                </a:cubicBezTo>
                <a:cubicBezTo>
                  <a:pt x="1588435" y="5533114"/>
                  <a:pt x="1599502" y="5526060"/>
                  <a:pt x="1611658" y="5521502"/>
                </a:cubicBezTo>
                <a:cubicBezTo>
                  <a:pt x="1622865" y="5517300"/>
                  <a:pt x="1634984" y="5516082"/>
                  <a:pt x="1646492" y="5512794"/>
                </a:cubicBezTo>
                <a:cubicBezTo>
                  <a:pt x="1687020" y="5501215"/>
                  <a:pt x="1663035" y="5502966"/>
                  <a:pt x="1716160" y="5495377"/>
                </a:cubicBezTo>
                <a:cubicBezTo>
                  <a:pt x="1792089" y="5484530"/>
                  <a:pt x="1826017" y="5485744"/>
                  <a:pt x="1907749" y="5477960"/>
                </a:cubicBezTo>
                <a:cubicBezTo>
                  <a:pt x="1931047" y="5475741"/>
                  <a:pt x="1954195" y="5472154"/>
                  <a:pt x="1977418" y="5469251"/>
                </a:cubicBezTo>
                <a:cubicBezTo>
                  <a:pt x="2065177" y="5439996"/>
                  <a:pt x="1929079" y="5484623"/>
                  <a:pt x="2038378" y="5451834"/>
                </a:cubicBezTo>
                <a:cubicBezTo>
                  <a:pt x="2055963" y="5446559"/>
                  <a:pt x="2072818" y="5438870"/>
                  <a:pt x="2090629" y="5434417"/>
                </a:cubicBezTo>
                <a:cubicBezTo>
                  <a:pt x="2139823" y="5422118"/>
                  <a:pt x="2113727" y="5428055"/>
                  <a:pt x="2169006" y="5417000"/>
                </a:cubicBezTo>
                <a:cubicBezTo>
                  <a:pt x="2243876" y="5367085"/>
                  <a:pt x="2149151" y="5426927"/>
                  <a:pt x="2221258" y="5390874"/>
                </a:cubicBezTo>
                <a:cubicBezTo>
                  <a:pt x="2230619" y="5386193"/>
                  <a:pt x="2238022" y="5378138"/>
                  <a:pt x="2247383" y="5373457"/>
                </a:cubicBezTo>
                <a:cubicBezTo>
                  <a:pt x="2261365" y="5366466"/>
                  <a:pt x="2276412" y="5361846"/>
                  <a:pt x="2290926" y="5356040"/>
                </a:cubicBezTo>
                <a:cubicBezTo>
                  <a:pt x="2299635" y="5347331"/>
                  <a:pt x="2307701" y="5337929"/>
                  <a:pt x="2317052" y="5329914"/>
                </a:cubicBezTo>
                <a:cubicBezTo>
                  <a:pt x="2345521" y="5305512"/>
                  <a:pt x="2350437" y="5306067"/>
                  <a:pt x="2378012" y="5286371"/>
                </a:cubicBezTo>
                <a:cubicBezTo>
                  <a:pt x="2387220" y="5279794"/>
                  <a:pt x="2425287" y="5249670"/>
                  <a:pt x="2438972" y="5242828"/>
                </a:cubicBezTo>
                <a:cubicBezTo>
                  <a:pt x="2447183" y="5238723"/>
                  <a:pt x="2456389" y="5237023"/>
                  <a:pt x="2465098" y="5234120"/>
                </a:cubicBezTo>
                <a:cubicBezTo>
                  <a:pt x="2482593" y="5181631"/>
                  <a:pt x="2458974" y="5231965"/>
                  <a:pt x="2508640" y="5190577"/>
                </a:cubicBezTo>
                <a:cubicBezTo>
                  <a:pt x="2516681" y="5183876"/>
                  <a:pt x="2518657" y="5171852"/>
                  <a:pt x="2526058" y="5164451"/>
                </a:cubicBezTo>
                <a:cubicBezTo>
                  <a:pt x="2533459" y="5157050"/>
                  <a:pt x="2543810" y="5153314"/>
                  <a:pt x="2552183" y="5147034"/>
                </a:cubicBezTo>
                <a:cubicBezTo>
                  <a:pt x="2567053" y="5135882"/>
                  <a:pt x="2582583" y="5125343"/>
                  <a:pt x="2595726" y="5112200"/>
                </a:cubicBezTo>
                <a:cubicBezTo>
                  <a:pt x="2603127" y="5104799"/>
                  <a:pt x="2605742" y="5093475"/>
                  <a:pt x="2613143" y="5086074"/>
                </a:cubicBezTo>
                <a:cubicBezTo>
                  <a:pt x="2623406" y="5075811"/>
                  <a:pt x="2637715" y="5070211"/>
                  <a:pt x="2647978" y="5059948"/>
                </a:cubicBezTo>
                <a:cubicBezTo>
                  <a:pt x="2704503" y="5003423"/>
                  <a:pt x="2640897" y="5041716"/>
                  <a:pt x="2708938" y="5007697"/>
                </a:cubicBezTo>
                <a:cubicBezTo>
                  <a:pt x="2716020" y="4986448"/>
                  <a:pt x="2718181" y="4972327"/>
                  <a:pt x="2735063" y="4955445"/>
                </a:cubicBezTo>
                <a:cubicBezTo>
                  <a:pt x="2742464" y="4948044"/>
                  <a:pt x="2752480" y="4943834"/>
                  <a:pt x="2761189" y="4938028"/>
                </a:cubicBezTo>
                <a:cubicBezTo>
                  <a:pt x="2789661" y="4852617"/>
                  <a:pt x="2743502" y="4973267"/>
                  <a:pt x="2796023" y="4894485"/>
                </a:cubicBezTo>
                <a:cubicBezTo>
                  <a:pt x="2802662" y="4884526"/>
                  <a:pt x="2799871" y="4870588"/>
                  <a:pt x="2804732" y="4859651"/>
                </a:cubicBezTo>
                <a:cubicBezTo>
                  <a:pt x="2823172" y="4818162"/>
                  <a:pt x="2834542" y="4812424"/>
                  <a:pt x="2865692" y="4781274"/>
                </a:cubicBezTo>
                <a:cubicBezTo>
                  <a:pt x="2868595" y="4772565"/>
                  <a:pt x="2870048" y="4763230"/>
                  <a:pt x="2874400" y="4755148"/>
                </a:cubicBezTo>
                <a:cubicBezTo>
                  <a:pt x="2890450" y="4725341"/>
                  <a:pt x="2915947" y="4700178"/>
                  <a:pt x="2926652" y="4668062"/>
                </a:cubicBezTo>
                <a:cubicBezTo>
                  <a:pt x="2932458" y="4650645"/>
                  <a:pt x="2933885" y="4631087"/>
                  <a:pt x="2944069" y="4615811"/>
                </a:cubicBezTo>
                <a:cubicBezTo>
                  <a:pt x="2965269" y="4584011"/>
                  <a:pt x="2983148" y="4559532"/>
                  <a:pt x="2996320" y="4520017"/>
                </a:cubicBezTo>
                <a:cubicBezTo>
                  <a:pt x="3002126" y="4502600"/>
                  <a:pt x="3003554" y="4483041"/>
                  <a:pt x="3013738" y="4467765"/>
                </a:cubicBezTo>
                <a:lnTo>
                  <a:pt x="3048572" y="4415514"/>
                </a:lnTo>
                <a:cubicBezTo>
                  <a:pt x="3068527" y="4335691"/>
                  <a:pt x="3052711" y="4365762"/>
                  <a:pt x="3083406" y="4319720"/>
                </a:cubicBezTo>
                <a:cubicBezTo>
                  <a:pt x="3104053" y="4216491"/>
                  <a:pt x="3076915" y="4323440"/>
                  <a:pt x="3109532" y="4250051"/>
                </a:cubicBezTo>
                <a:cubicBezTo>
                  <a:pt x="3116988" y="4233274"/>
                  <a:pt x="3113968" y="4210782"/>
                  <a:pt x="3126949" y="4197800"/>
                </a:cubicBezTo>
                <a:cubicBezTo>
                  <a:pt x="3143148" y="4181601"/>
                  <a:pt x="3150798" y="4176226"/>
                  <a:pt x="3161783" y="4154257"/>
                </a:cubicBezTo>
                <a:cubicBezTo>
                  <a:pt x="3186990" y="4103844"/>
                  <a:pt x="3147092" y="4151531"/>
                  <a:pt x="3196618" y="4102005"/>
                </a:cubicBezTo>
                <a:cubicBezTo>
                  <a:pt x="3211430" y="4057567"/>
                  <a:pt x="3195870" y="4091265"/>
                  <a:pt x="3231452" y="4049754"/>
                </a:cubicBezTo>
                <a:cubicBezTo>
                  <a:pt x="3293568" y="3977287"/>
                  <a:pt x="3229743" y="4042757"/>
                  <a:pt x="3274995" y="3997502"/>
                </a:cubicBezTo>
                <a:cubicBezTo>
                  <a:pt x="3277898" y="3988794"/>
                  <a:pt x="3279598" y="3979587"/>
                  <a:pt x="3283703" y="3971377"/>
                </a:cubicBezTo>
                <a:cubicBezTo>
                  <a:pt x="3291740" y="3955302"/>
                  <a:pt x="3304650" y="3939407"/>
                  <a:pt x="3318538" y="3927834"/>
                </a:cubicBezTo>
                <a:cubicBezTo>
                  <a:pt x="3329688" y="3918542"/>
                  <a:pt x="3343109" y="3911971"/>
                  <a:pt x="3353372" y="3901708"/>
                </a:cubicBezTo>
                <a:cubicBezTo>
                  <a:pt x="3425771" y="3829308"/>
                  <a:pt x="3355269" y="3880122"/>
                  <a:pt x="3414332" y="3840748"/>
                </a:cubicBezTo>
                <a:cubicBezTo>
                  <a:pt x="3476570" y="3747389"/>
                  <a:pt x="3379646" y="3889077"/>
                  <a:pt x="3457875" y="3788497"/>
                </a:cubicBezTo>
                <a:cubicBezTo>
                  <a:pt x="3470727" y="3771974"/>
                  <a:pt x="3477907" y="3751047"/>
                  <a:pt x="3492709" y="3736245"/>
                </a:cubicBezTo>
                <a:cubicBezTo>
                  <a:pt x="3507223" y="3721731"/>
                  <a:pt x="3523936" y="3709123"/>
                  <a:pt x="3536252" y="3692702"/>
                </a:cubicBezTo>
                <a:cubicBezTo>
                  <a:pt x="3544961" y="3681091"/>
                  <a:pt x="3551530" y="3667511"/>
                  <a:pt x="3562378" y="3657868"/>
                </a:cubicBezTo>
                <a:cubicBezTo>
                  <a:pt x="3578023" y="3643961"/>
                  <a:pt x="3599827" y="3637836"/>
                  <a:pt x="3614629" y="3623034"/>
                </a:cubicBezTo>
                <a:cubicBezTo>
                  <a:pt x="3623338" y="3614325"/>
                  <a:pt x="3630062" y="3603018"/>
                  <a:pt x="3640755" y="3596908"/>
                </a:cubicBezTo>
                <a:cubicBezTo>
                  <a:pt x="3651147" y="3590970"/>
                  <a:pt x="3664125" y="3591639"/>
                  <a:pt x="3675589" y="3588200"/>
                </a:cubicBezTo>
                <a:cubicBezTo>
                  <a:pt x="3693174" y="3582924"/>
                  <a:pt x="3710423" y="3576588"/>
                  <a:pt x="3727840" y="3570782"/>
                </a:cubicBezTo>
                <a:lnTo>
                  <a:pt x="3753966" y="3562074"/>
                </a:lnTo>
                <a:cubicBezTo>
                  <a:pt x="3762675" y="3556268"/>
                  <a:pt x="3770472" y="3548780"/>
                  <a:pt x="3780092" y="3544657"/>
                </a:cubicBezTo>
                <a:cubicBezTo>
                  <a:pt x="3791093" y="3539942"/>
                  <a:pt x="3803462" y="3539387"/>
                  <a:pt x="3814926" y="3535948"/>
                </a:cubicBezTo>
                <a:cubicBezTo>
                  <a:pt x="3832511" y="3530672"/>
                  <a:pt x="3849367" y="3522984"/>
                  <a:pt x="3867178" y="3518531"/>
                </a:cubicBezTo>
                <a:lnTo>
                  <a:pt x="3936846" y="3501114"/>
                </a:lnTo>
                <a:cubicBezTo>
                  <a:pt x="3945555" y="3495308"/>
                  <a:pt x="3953172" y="3487372"/>
                  <a:pt x="3962972" y="3483697"/>
                </a:cubicBezTo>
                <a:cubicBezTo>
                  <a:pt x="3972714" y="3480044"/>
                  <a:pt x="4052890" y="3467259"/>
                  <a:pt x="4058766" y="3466280"/>
                </a:cubicBezTo>
                <a:cubicBezTo>
                  <a:pt x="4067475" y="3463377"/>
                  <a:pt x="4076065" y="3460093"/>
                  <a:pt x="4084892" y="3457571"/>
                </a:cubicBezTo>
                <a:cubicBezTo>
                  <a:pt x="4113595" y="3449370"/>
                  <a:pt x="4133330" y="3446141"/>
                  <a:pt x="4163269" y="3440154"/>
                </a:cubicBezTo>
                <a:cubicBezTo>
                  <a:pt x="4279254" y="3362832"/>
                  <a:pt x="4107354" y="3474120"/>
                  <a:pt x="4215520" y="3414028"/>
                </a:cubicBezTo>
                <a:cubicBezTo>
                  <a:pt x="4257586" y="3390658"/>
                  <a:pt x="4262065" y="3376980"/>
                  <a:pt x="4302606" y="3361777"/>
                </a:cubicBezTo>
                <a:cubicBezTo>
                  <a:pt x="4313813" y="3357574"/>
                  <a:pt x="4325932" y="3356356"/>
                  <a:pt x="4337440" y="3353068"/>
                </a:cubicBezTo>
                <a:cubicBezTo>
                  <a:pt x="4346266" y="3350546"/>
                  <a:pt x="4354857" y="3347263"/>
                  <a:pt x="4363566" y="3344360"/>
                </a:cubicBezTo>
                <a:cubicBezTo>
                  <a:pt x="4372275" y="3338554"/>
                  <a:pt x="4380330" y="3331623"/>
                  <a:pt x="4389692" y="3326942"/>
                </a:cubicBezTo>
                <a:cubicBezTo>
                  <a:pt x="4433801" y="3304887"/>
                  <a:pt x="4480565" y="3323214"/>
                  <a:pt x="4529029" y="3326942"/>
                </a:cubicBezTo>
                <a:cubicBezTo>
                  <a:pt x="4601476" y="3351092"/>
                  <a:pt x="4486035" y="3314341"/>
                  <a:pt x="4616115" y="3344360"/>
                </a:cubicBezTo>
                <a:cubicBezTo>
                  <a:pt x="4634004" y="3348488"/>
                  <a:pt x="4650555" y="3357324"/>
                  <a:pt x="4668366" y="3361777"/>
                </a:cubicBezTo>
                <a:lnTo>
                  <a:pt x="4703200" y="3370485"/>
                </a:lnTo>
                <a:cubicBezTo>
                  <a:pt x="4746668" y="3399463"/>
                  <a:pt x="4714532" y="3383201"/>
                  <a:pt x="4781578" y="3396611"/>
                </a:cubicBezTo>
                <a:cubicBezTo>
                  <a:pt x="4793314" y="3398958"/>
                  <a:pt x="4804516" y="3403998"/>
                  <a:pt x="4816412" y="3405320"/>
                </a:cubicBezTo>
                <a:cubicBezTo>
                  <a:pt x="4883020" y="3412721"/>
                  <a:pt x="5016709" y="3422737"/>
                  <a:pt x="5016709" y="3422737"/>
                </a:cubicBezTo>
                <a:cubicBezTo>
                  <a:pt x="5099427" y="3420719"/>
                  <a:pt x="5329670" y="3424059"/>
                  <a:pt x="5460846" y="3405320"/>
                </a:cubicBezTo>
                <a:cubicBezTo>
                  <a:pt x="5472694" y="3403627"/>
                  <a:pt x="5483944" y="3398958"/>
                  <a:pt x="5495680" y="3396611"/>
                </a:cubicBezTo>
                <a:cubicBezTo>
                  <a:pt x="5512995" y="3393148"/>
                  <a:pt x="5530666" y="3391602"/>
                  <a:pt x="5547932" y="3387902"/>
                </a:cubicBezTo>
                <a:cubicBezTo>
                  <a:pt x="5602930" y="3376117"/>
                  <a:pt x="5603932" y="3375041"/>
                  <a:pt x="5643726" y="3361777"/>
                </a:cubicBezTo>
                <a:cubicBezTo>
                  <a:pt x="5662834" y="3349038"/>
                  <a:pt x="5682593" y="3334307"/>
                  <a:pt x="5704686" y="3326942"/>
                </a:cubicBezTo>
                <a:cubicBezTo>
                  <a:pt x="5718728" y="3322261"/>
                  <a:pt x="5733869" y="3321824"/>
                  <a:pt x="5748229" y="3318234"/>
                </a:cubicBezTo>
                <a:cubicBezTo>
                  <a:pt x="5757135" y="3316008"/>
                  <a:pt x="5765499" y="3311940"/>
                  <a:pt x="5774355" y="3309525"/>
                </a:cubicBezTo>
                <a:cubicBezTo>
                  <a:pt x="5797449" y="3303227"/>
                  <a:pt x="5844023" y="3292108"/>
                  <a:pt x="5844023" y="3292108"/>
                </a:cubicBezTo>
                <a:cubicBezTo>
                  <a:pt x="5904984" y="3251468"/>
                  <a:pt x="5884664" y="3274691"/>
                  <a:pt x="5913692" y="3231148"/>
                </a:cubicBezTo>
                <a:cubicBezTo>
                  <a:pt x="5916595" y="3222439"/>
                  <a:pt x="5918784" y="3213459"/>
                  <a:pt x="5922400" y="3205022"/>
                </a:cubicBezTo>
                <a:cubicBezTo>
                  <a:pt x="5927514" y="3193090"/>
                  <a:pt x="5936402" y="3182713"/>
                  <a:pt x="5939818" y="3170188"/>
                </a:cubicBezTo>
                <a:cubicBezTo>
                  <a:pt x="5945219" y="3150385"/>
                  <a:pt x="5944501" y="3129356"/>
                  <a:pt x="5948526" y="3109228"/>
                </a:cubicBezTo>
                <a:cubicBezTo>
                  <a:pt x="5950326" y="3100226"/>
                  <a:pt x="5954713" y="3091929"/>
                  <a:pt x="5957235" y="3083102"/>
                </a:cubicBezTo>
                <a:cubicBezTo>
                  <a:pt x="5960523" y="3071594"/>
                  <a:pt x="5963040" y="3059879"/>
                  <a:pt x="5965943" y="3048268"/>
                </a:cubicBezTo>
                <a:cubicBezTo>
                  <a:pt x="5968846" y="3004725"/>
                  <a:pt x="5969008" y="2960913"/>
                  <a:pt x="5974652" y="2917640"/>
                </a:cubicBezTo>
                <a:cubicBezTo>
                  <a:pt x="5977748" y="2893903"/>
                  <a:pt x="5992069" y="2847971"/>
                  <a:pt x="5992069" y="2847971"/>
                </a:cubicBezTo>
                <a:cubicBezTo>
                  <a:pt x="5989166" y="2778302"/>
                  <a:pt x="5987998" y="2708540"/>
                  <a:pt x="5983360" y="2638965"/>
                </a:cubicBezTo>
                <a:cubicBezTo>
                  <a:pt x="5982185" y="2621347"/>
                  <a:pt x="5976842" y="2604235"/>
                  <a:pt x="5974652" y="2586714"/>
                </a:cubicBezTo>
                <a:cubicBezTo>
                  <a:pt x="5971034" y="2557766"/>
                  <a:pt x="5969352" y="2528602"/>
                  <a:pt x="5965943" y="2499628"/>
                </a:cubicBezTo>
                <a:cubicBezTo>
                  <a:pt x="5963545" y="2479242"/>
                  <a:pt x="5959781" y="2459036"/>
                  <a:pt x="5957235" y="2438668"/>
                </a:cubicBezTo>
                <a:cubicBezTo>
                  <a:pt x="5953975" y="2412585"/>
                  <a:pt x="5953094" y="2386177"/>
                  <a:pt x="5948526" y="2360291"/>
                </a:cubicBezTo>
                <a:cubicBezTo>
                  <a:pt x="5944366" y="2336718"/>
                  <a:pt x="5936492" y="2313947"/>
                  <a:pt x="5931109" y="2290622"/>
                </a:cubicBezTo>
                <a:cubicBezTo>
                  <a:pt x="5924115" y="2260315"/>
                  <a:pt x="5916532" y="2215466"/>
                  <a:pt x="5913692" y="2186120"/>
                </a:cubicBezTo>
                <a:cubicBezTo>
                  <a:pt x="5896343" y="2006844"/>
                  <a:pt x="5895117" y="1967900"/>
                  <a:pt x="5887566" y="1794234"/>
                </a:cubicBezTo>
                <a:cubicBezTo>
                  <a:pt x="5884411" y="1721673"/>
                  <a:pt x="5885242" y="1648868"/>
                  <a:pt x="5878858" y="1576520"/>
                </a:cubicBezTo>
                <a:cubicBezTo>
                  <a:pt x="5876506" y="1549860"/>
                  <a:pt x="5866372" y="1524447"/>
                  <a:pt x="5861440" y="1498142"/>
                </a:cubicBezTo>
                <a:cubicBezTo>
                  <a:pt x="5857657" y="1477967"/>
                  <a:pt x="5856106" y="1457429"/>
                  <a:pt x="5852732" y="1437182"/>
                </a:cubicBezTo>
                <a:cubicBezTo>
                  <a:pt x="5844494" y="1387753"/>
                  <a:pt x="5836826" y="1338195"/>
                  <a:pt x="5826606" y="1289137"/>
                </a:cubicBezTo>
                <a:cubicBezTo>
                  <a:pt x="5822296" y="1268448"/>
                  <a:pt x="5814995" y="1248497"/>
                  <a:pt x="5809189" y="1228177"/>
                </a:cubicBezTo>
                <a:cubicBezTo>
                  <a:pt x="5805562" y="1195533"/>
                  <a:pt x="5801853" y="1141541"/>
                  <a:pt x="5791772" y="1106257"/>
                </a:cubicBezTo>
                <a:cubicBezTo>
                  <a:pt x="5784207" y="1079778"/>
                  <a:pt x="5775874" y="1053449"/>
                  <a:pt x="5765646" y="1027880"/>
                </a:cubicBezTo>
                <a:cubicBezTo>
                  <a:pt x="5744820" y="975814"/>
                  <a:pt x="5753173" y="999167"/>
                  <a:pt x="5739520" y="958211"/>
                </a:cubicBezTo>
                <a:cubicBezTo>
                  <a:pt x="5713060" y="772978"/>
                  <a:pt x="5748129" y="1034894"/>
                  <a:pt x="5722103" y="592451"/>
                </a:cubicBezTo>
                <a:cubicBezTo>
                  <a:pt x="5719354" y="545725"/>
                  <a:pt x="5710492" y="499560"/>
                  <a:pt x="5704686" y="453114"/>
                </a:cubicBezTo>
                <a:lnTo>
                  <a:pt x="5695978" y="383445"/>
                </a:lnTo>
                <a:cubicBezTo>
                  <a:pt x="5693075" y="313777"/>
                  <a:pt x="5692420" y="243978"/>
                  <a:pt x="5687269" y="174440"/>
                </a:cubicBezTo>
                <a:cubicBezTo>
                  <a:pt x="5686591" y="165285"/>
                  <a:pt x="5682665" y="156525"/>
                  <a:pt x="5678560" y="148314"/>
                </a:cubicBezTo>
                <a:cubicBezTo>
                  <a:pt x="5673879" y="138953"/>
                  <a:pt x="5666949" y="130897"/>
                  <a:pt x="5661143" y="122188"/>
                </a:cubicBezTo>
                <a:cubicBezTo>
                  <a:pt x="5658240" y="113479"/>
                  <a:pt x="5658169" y="103230"/>
                  <a:pt x="5652435" y="96062"/>
                </a:cubicBezTo>
                <a:cubicBezTo>
                  <a:pt x="5637381" y="77244"/>
                  <a:pt x="5590022" y="66549"/>
                  <a:pt x="5574058" y="61228"/>
                </a:cubicBezTo>
                <a:cubicBezTo>
                  <a:pt x="5574053" y="61226"/>
                  <a:pt x="5521810" y="43814"/>
                  <a:pt x="5521806" y="43811"/>
                </a:cubicBezTo>
                <a:cubicBezTo>
                  <a:pt x="5513097" y="38005"/>
                  <a:pt x="5505834" y="28932"/>
                  <a:pt x="5495680" y="26394"/>
                </a:cubicBezTo>
                <a:cubicBezTo>
                  <a:pt x="5481599" y="22874"/>
                  <a:pt x="5466652" y="26394"/>
                  <a:pt x="5460846" y="17685"/>
                </a:cubicBezTo>
                <a:close/>
              </a:path>
            </a:pathLst>
          </a:custGeom>
          <a:solidFill>
            <a:srgbClr val="E65F22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0F30C6C-E2CA-4BEA-AD11-BE8B56B4D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264" y="2537524"/>
            <a:ext cx="2255520" cy="90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43EBD4-0F03-4C98-A3FB-421A17DA7DFA}"/>
              </a:ext>
            </a:extLst>
          </p:cNvPr>
          <p:cNvSpPr txBox="1"/>
          <p:nvPr/>
        </p:nvSpPr>
        <p:spPr>
          <a:xfrm>
            <a:off x="229435" y="394703"/>
            <a:ext cx="25986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Links to Comprehensive List of Data Sources for All Regions (Metro or County Level)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6854A6-B545-4E94-B14B-9CA521542469}"/>
              </a:ext>
            </a:extLst>
          </p:cNvPr>
          <p:cNvSpPr txBox="1"/>
          <p:nvPr/>
        </p:nvSpPr>
        <p:spPr>
          <a:xfrm>
            <a:off x="0" y="1591474"/>
            <a:ext cx="2203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Source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62E44A-B313-4C92-A919-CDE239C8637A}"/>
              </a:ext>
            </a:extLst>
          </p:cNvPr>
          <p:cNvSpPr txBox="1"/>
          <p:nvPr/>
        </p:nvSpPr>
        <p:spPr>
          <a:xfrm>
            <a:off x="-3" y="1181926"/>
            <a:ext cx="2203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Source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655811-F1A0-40AA-8EB6-BF6B23C3C9F4}"/>
              </a:ext>
            </a:extLst>
          </p:cNvPr>
          <p:cNvSpPr txBox="1"/>
          <p:nvPr/>
        </p:nvSpPr>
        <p:spPr>
          <a:xfrm>
            <a:off x="-1" y="2023555"/>
            <a:ext cx="2203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Source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2512A5-4AAB-47EF-A035-E4AB6C0166C1}"/>
              </a:ext>
            </a:extLst>
          </p:cNvPr>
          <p:cNvSpPr txBox="1"/>
          <p:nvPr/>
        </p:nvSpPr>
        <p:spPr>
          <a:xfrm>
            <a:off x="-119743" y="3059668"/>
            <a:ext cx="2203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Source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946A2-F470-4AE0-9DAD-7AF13732DB7A}"/>
              </a:ext>
            </a:extLst>
          </p:cNvPr>
          <p:cNvSpPr txBox="1"/>
          <p:nvPr/>
        </p:nvSpPr>
        <p:spPr>
          <a:xfrm>
            <a:off x="-132807" y="3572815"/>
            <a:ext cx="2203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Source 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C8F8DC-7E90-41BA-BE2D-8963A9AF3A11}"/>
              </a:ext>
            </a:extLst>
          </p:cNvPr>
          <p:cNvSpPr txBox="1"/>
          <p:nvPr/>
        </p:nvSpPr>
        <p:spPr>
          <a:xfrm>
            <a:off x="-132807" y="5122076"/>
            <a:ext cx="2203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Source k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E95617-C287-4785-A869-18C9C964059D}"/>
              </a:ext>
            </a:extLst>
          </p:cNvPr>
          <p:cNvCxnSpPr/>
          <p:nvPr/>
        </p:nvCxnSpPr>
        <p:spPr>
          <a:xfrm>
            <a:off x="968827" y="4039103"/>
            <a:ext cx="0" cy="1011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Or 13">
            <a:extLst>
              <a:ext uri="{FF2B5EF4-FFF2-40B4-BE49-F238E27FC236}">
                <a16:creationId xmlns:a16="http://schemas.microsoft.com/office/drawing/2014/main" id="{C7756AF3-40D2-4C3F-835C-8DE787728508}"/>
              </a:ext>
            </a:extLst>
          </p:cNvPr>
          <p:cNvSpPr/>
          <p:nvPr/>
        </p:nvSpPr>
        <p:spPr>
          <a:xfrm>
            <a:off x="2299063" y="2730019"/>
            <a:ext cx="531222" cy="514163"/>
          </a:xfrm>
          <a:prstGeom prst="flowChartO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9075393-F10D-41DE-8AD8-EBA976467BB6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1576251" y="1366592"/>
            <a:ext cx="988423" cy="1363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07EBD3-D602-41F9-BC07-CDC4C483F14E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1576251" y="1899457"/>
            <a:ext cx="800608" cy="905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EA40FAB-D1F0-4236-9845-F084C2C9387E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1543884" y="2250107"/>
            <a:ext cx="755179" cy="736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6BACA2A-4CC1-4EAD-8937-58E4951FAD03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1455271" y="3168885"/>
            <a:ext cx="921588" cy="72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F9A712-3DB9-4BDA-B341-317704014414}"/>
              </a:ext>
            </a:extLst>
          </p:cNvPr>
          <p:cNvCxnSpPr>
            <a:cxnSpLocks/>
            <a:endCxn id="14" idx="4"/>
          </p:cNvCxnSpPr>
          <p:nvPr/>
        </p:nvCxnSpPr>
        <p:spPr>
          <a:xfrm flipV="1">
            <a:off x="1448087" y="3244182"/>
            <a:ext cx="1116587" cy="516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E9742D9-4468-44A4-B642-FEDD8D6762BA}"/>
              </a:ext>
            </a:extLst>
          </p:cNvPr>
          <p:cNvCxnSpPr/>
          <p:nvPr/>
        </p:nvCxnSpPr>
        <p:spPr>
          <a:xfrm>
            <a:off x="2926080" y="2981000"/>
            <a:ext cx="4963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9D93620-026E-4664-8FDF-39028DCD4912}"/>
              </a:ext>
            </a:extLst>
          </p:cNvPr>
          <p:cNvSpPr txBox="1"/>
          <p:nvPr/>
        </p:nvSpPr>
        <p:spPr>
          <a:xfrm>
            <a:off x="2420981" y="2023555"/>
            <a:ext cx="818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E364C5-567E-4C10-92A7-863A64B2771A}"/>
              </a:ext>
            </a:extLst>
          </p:cNvPr>
          <p:cNvSpPr txBox="1"/>
          <p:nvPr/>
        </p:nvSpPr>
        <p:spPr>
          <a:xfrm>
            <a:off x="4193178" y="2167720"/>
            <a:ext cx="2586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Set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D3D607B-28C5-40AF-8DD5-8EB9C5F0F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513" y="285997"/>
            <a:ext cx="1759133" cy="577921"/>
          </a:xfrm>
          <a:prstGeom prst="rect">
            <a:avLst/>
          </a:prstGeom>
        </p:spPr>
      </p:pic>
      <p:sp>
        <p:nvSpPr>
          <p:cNvPr id="34" name="Arrow: Up 33">
            <a:extLst>
              <a:ext uri="{FF2B5EF4-FFF2-40B4-BE49-F238E27FC236}">
                <a16:creationId xmlns:a16="http://schemas.microsoft.com/office/drawing/2014/main" id="{965D7B6C-819B-4C5D-A0C2-155DD7AAE950}"/>
              </a:ext>
            </a:extLst>
          </p:cNvPr>
          <p:cNvSpPr/>
          <p:nvPr/>
        </p:nvSpPr>
        <p:spPr>
          <a:xfrm>
            <a:off x="4447904" y="894220"/>
            <a:ext cx="396239" cy="1110054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Up 34">
            <a:extLst>
              <a:ext uri="{FF2B5EF4-FFF2-40B4-BE49-F238E27FC236}">
                <a16:creationId xmlns:a16="http://schemas.microsoft.com/office/drawing/2014/main" id="{5D5713EE-4B7A-4F3E-A387-2DCF512FDE4D}"/>
              </a:ext>
            </a:extLst>
          </p:cNvPr>
          <p:cNvSpPr/>
          <p:nvPr/>
        </p:nvSpPr>
        <p:spPr>
          <a:xfrm rot="8205770">
            <a:off x="7269827" y="1618093"/>
            <a:ext cx="396239" cy="852245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CFE2397-814C-4CE7-AAD1-3302FDAB7519}"/>
              </a:ext>
            </a:extLst>
          </p:cNvPr>
          <p:cNvSpPr txBox="1"/>
          <p:nvPr/>
        </p:nvSpPr>
        <p:spPr>
          <a:xfrm>
            <a:off x="3805646" y="4545037"/>
            <a:ext cx="19681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Histograms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Basic Statistics and Tabulations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Trend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Narratives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Etc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CBF158-88CC-4CE3-A709-CEA9665C5E4A}"/>
              </a:ext>
            </a:extLst>
          </p:cNvPr>
          <p:cNvSpPr txBox="1"/>
          <p:nvPr/>
        </p:nvSpPr>
        <p:spPr>
          <a:xfrm>
            <a:off x="3665789" y="375353"/>
            <a:ext cx="2255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Export to Statistical/Machine Learning Tools (Ex. Minitab SPM)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EAC0A19-B7D0-42D7-AFC9-262A95F1055C}"/>
              </a:ext>
            </a:extLst>
          </p:cNvPr>
          <p:cNvSpPr txBox="1"/>
          <p:nvPr/>
        </p:nvSpPr>
        <p:spPr>
          <a:xfrm>
            <a:off x="5901103" y="448477"/>
            <a:ext cx="1907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Variable Importance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Criteria Thresholds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Predictions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Gestalt Understanding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Supported Hypotheses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Discarded Hypotheses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83E2BF1-3E3E-439F-9234-E9106EB67063}"/>
              </a:ext>
            </a:extLst>
          </p:cNvPr>
          <p:cNvGrpSpPr/>
          <p:nvPr/>
        </p:nvGrpSpPr>
        <p:grpSpPr>
          <a:xfrm>
            <a:off x="4259875" y="3648633"/>
            <a:ext cx="705391" cy="1011868"/>
            <a:chOff x="5869577" y="3669771"/>
            <a:chExt cx="480065" cy="1171894"/>
          </a:xfrm>
          <a:solidFill>
            <a:schemeClr val="tx1"/>
          </a:solidFill>
        </p:grpSpPr>
        <p:sp>
          <p:nvSpPr>
            <p:cNvPr id="41" name="Arrow: Left-Up 40">
              <a:extLst>
                <a:ext uri="{FF2B5EF4-FFF2-40B4-BE49-F238E27FC236}">
                  <a16:creationId xmlns:a16="http://schemas.microsoft.com/office/drawing/2014/main" id="{ADF694EB-890D-4033-A21E-64833AA571DD}"/>
                </a:ext>
              </a:extLst>
            </p:cNvPr>
            <p:cNvSpPr/>
            <p:nvPr/>
          </p:nvSpPr>
          <p:spPr>
            <a:xfrm rot="10800000">
              <a:off x="5869577" y="3941219"/>
              <a:ext cx="480065" cy="900446"/>
            </a:xfrm>
            <a:prstGeom prst="leftUp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DC4A15B-6286-485A-81B4-8944D8892F79}"/>
                </a:ext>
              </a:extLst>
            </p:cNvPr>
            <p:cNvSpPr/>
            <p:nvPr/>
          </p:nvSpPr>
          <p:spPr>
            <a:xfrm>
              <a:off x="5930538" y="3669771"/>
              <a:ext cx="121919" cy="3693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CF8E8D92-F30B-43C8-908A-7A080386E830}"/>
              </a:ext>
            </a:extLst>
          </p:cNvPr>
          <p:cNvSpPr txBox="1"/>
          <p:nvPr/>
        </p:nvSpPr>
        <p:spPr>
          <a:xfrm>
            <a:off x="4903873" y="3848178"/>
            <a:ext cx="1446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Hypotheses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2C4B9A-47FD-4048-BD61-CBBFAC67E41E}"/>
              </a:ext>
            </a:extLst>
          </p:cNvPr>
          <p:cNvSpPr txBox="1"/>
          <p:nvPr/>
        </p:nvSpPr>
        <p:spPr>
          <a:xfrm>
            <a:off x="6361149" y="80003"/>
            <a:ext cx="1341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Tools (Ex. Minitab SPM</a:t>
            </a:r>
          </a:p>
        </p:txBody>
      </p:sp>
      <p:sp>
        <p:nvSpPr>
          <p:cNvPr id="47" name="Arrow: Up 46">
            <a:extLst>
              <a:ext uri="{FF2B5EF4-FFF2-40B4-BE49-F238E27FC236}">
                <a16:creationId xmlns:a16="http://schemas.microsoft.com/office/drawing/2014/main" id="{BC76C9DC-B75C-40FB-8CCF-87510E29039A}"/>
              </a:ext>
            </a:extLst>
          </p:cNvPr>
          <p:cNvSpPr/>
          <p:nvPr/>
        </p:nvSpPr>
        <p:spPr>
          <a:xfrm rot="5400000">
            <a:off x="6622028" y="1942010"/>
            <a:ext cx="396239" cy="1913215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282CF6C-58C7-46F7-BEBD-8A8459678134}"/>
              </a:ext>
            </a:extLst>
          </p:cNvPr>
          <p:cNvSpPr txBox="1"/>
          <p:nvPr/>
        </p:nvSpPr>
        <p:spPr>
          <a:xfrm>
            <a:off x="7443054" y="1584894"/>
            <a:ext cx="1343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2981B52-1C1A-4066-8291-03B02157141E}"/>
              </a:ext>
            </a:extLst>
          </p:cNvPr>
          <p:cNvSpPr txBox="1"/>
          <p:nvPr/>
        </p:nvSpPr>
        <p:spPr>
          <a:xfrm>
            <a:off x="7866511" y="2124885"/>
            <a:ext cx="9391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Tableau or Power BI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B5A3588-A014-424E-A8BC-6DDBC01B5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3281" y="1277985"/>
            <a:ext cx="1214060" cy="1212388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9AE819E-0EA0-493E-B22F-3389C71C209E}"/>
              </a:ext>
            </a:extLst>
          </p:cNvPr>
          <p:cNvSpPr txBox="1"/>
          <p:nvPr/>
        </p:nvSpPr>
        <p:spPr>
          <a:xfrm>
            <a:off x="9333281" y="830196"/>
            <a:ext cx="1487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Map of Risk By County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A757F9A3-48F1-4447-919E-0C0A753125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6710" y="3157283"/>
            <a:ext cx="1607203" cy="102692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1103C53C-BD1A-4B3D-B4C7-58408D018834}"/>
              </a:ext>
            </a:extLst>
          </p:cNvPr>
          <p:cNvSpPr txBox="1"/>
          <p:nvPr/>
        </p:nvSpPr>
        <p:spPr>
          <a:xfrm>
            <a:off x="9202860" y="2557560"/>
            <a:ext cx="20156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Treemap of Economic Stakes By County by Safety Risk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3CEF7A11-7A28-4ADB-906D-E9BDC16728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6420" y="4556568"/>
            <a:ext cx="2206841" cy="102692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BF85F4D-1D3F-44BA-8700-DE1B34720F9B}"/>
              </a:ext>
            </a:extLst>
          </p:cNvPr>
          <p:cNvSpPr txBox="1"/>
          <p:nvPr/>
        </p:nvSpPr>
        <p:spPr>
          <a:xfrm>
            <a:off x="11271544" y="2378877"/>
            <a:ext cx="9043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Decision </a:t>
            </a:r>
          </a:p>
          <a:p>
            <a:r>
              <a:rPr lang="en-US" sz="1400" dirty="0"/>
              <a:t>Analysis</a:t>
            </a:r>
          </a:p>
          <a:p>
            <a:r>
              <a:rPr lang="en-US" sz="1100" dirty="0"/>
              <a:t>(e.g. Open or Close County</a:t>
            </a:r>
            <a:r>
              <a:rPr lang="en-US" sz="1400" dirty="0"/>
              <a:t>)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1BC3B70-4103-438C-9CB3-33938D84DBB5}"/>
              </a:ext>
            </a:extLst>
          </p:cNvPr>
          <p:cNvCxnSpPr>
            <a:cxnSpLocks/>
          </p:cNvCxnSpPr>
          <p:nvPr/>
        </p:nvCxnSpPr>
        <p:spPr>
          <a:xfrm flipV="1">
            <a:off x="8740647" y="1889758"/>
            <a:ext cx="500844" cy="555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8E7571F-3D8E-4AEC-90C2-E21FDE0BCA04}"/>
              </a:ext>
            </a:extLst>
          </p:cNvPr>
          <p:cNvCxnSpPr>
            <a:cxnSpLocks/>
          </p:cNvCxnSpPr>
          <p:nvPr/>
        </p:nvCxnSpPr>
        <p:spPr>
          <a:xfrm>
            <a:off x="8592895" y="2675025"/>
            <a:ext cx="485064" cy="529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BBDF579-5F5F-4E39-9498-4B8AF7829A3B}"/>
              </a:ext>
            </a:extLst>
          </p:cNvPr>
          <p:cNvCxnSpPr>
            <a:cxnSpLocks/>
          </p:cNvCxnSpPr>
          <p:nvPr/>
        </p:nvCxnSpPr>
        <p:spPr>
          <a:xfrm>
            <a:off x="8426151" y="3144070"/>
            <a:ext cx="454207" cy="1516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4D4D81-D9C0-4160-8D06-269A93DAE492}"/>
              </a:ext>
            </a:extLst>
          </p:cNvPr>
          <p:cNvSpPr txBox="1"/>
          <p:nvPr/>
        </p:nvSpPr>
        <p:spPr>
          <a:xfrm>
            <a:off x="9077959" y="4299125"/>
            <a:ext cx="2015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Tripwire Hypothesis Tests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DB67801-B216-4CC9-B5B1-D026B007AD95}"/>
              </a:ext>
            </a:extLst>
          </p:cNvPr>
          <p:cNvCxnSpPr>
            <a:cxnSpLocks/>
          </p:cNvCxnSpPr>
          <p:nvPr/>
        </p:nvCxnSpPr>
        <p:spPr>
          <a:xfrm>
            <a:off x="10547487" y="1879429"/>
            <a:ext cx="774536" cy="540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A5214CD-B9D0-4A02-96FF-AB7F9AEAE401}"/>
              </a:ext>
            </a:extLst>
          </p:cNvPr>
          <p:cNvCxnSpPr>
            <a:cxnSpLocks/>
          </p:cNvCxnSpPr>
          <p:nvPr/>
        </p:nvCxnSpPr>
        <p:spPr>
          <a:xfrm flipV="1">
            <a:off x="10744810" y="2963653"/>
            <a:ext cx="565911" cy="518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76FD067-B410-4311-8D40-0F30E5106D50}"/>
              </a:ext>
            </a:extLst>
          </p:cNvPr>
          <p:cNvCxnSpPr>
            <a:cxnSpLocks/>
          </p:cNvCxnSpPr>
          <p:nvPr/>
        </p:nvCxnSpPr>
        <p:spPr>
          <a:xfrm flipV="1">
            <a:off x="10868814" y="3548428"/>
            <a:ext cx="711814" cy="1497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00F1D72-DFBA-4D15-A40D-625DDBB51171}"/>
              </a:ext>
            </a:extLst>
          </p:cNvPr>
          <p:cNvSpPr txBox="1"/>
          <p:nvPr/>
        </p:nvSpPr>
        <p:spPr>
          <a:xfrm>
            <a:off x="7741486" y="850957"/>
            <a:ext cx="1487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Minitab SPM</a:t>
            </a:r>
          </a:p>
        </p:txBody>
      </p:sp>
      <p:sp>
        <p:nvSpPr>
          <p:cNvPr id="53" name="Arrow: Up 52">
            <a:extLst>
              <a:ext uri="{FF2B5EF4-FFF2-40B4-BE49-F238E27FC236}">
                <a16:creationId xmlns:a16="http://schemas.microsoft.com/office/drawing/2014/main" id="{6302E340-6526-4145-A966-647A1C56BCFF}"/>
              </a:ext>
            </a:extLst>
          </p:cNvPr>
          <p:cNvSpPr/>
          <p:nvPr/>
        </p:nvSpPr>
        <p:spPr>
          <a:xfrm rot="10800000">
            <a:off x="5949147" y="120950"/>
            <a:ext cx="396239" cy="337765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67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45" grpId="0" animBg="1"/>
      <p:bldP spid="3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0585E3-C001-4A3E-9985-CDD89C5F3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31" y="0"/>
            <a:ext cx="11130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865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BF542A-A987-470D-BF15-8F394F409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08" y="0"/>
            <a:ext cx="107331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239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59E127-B6BF-4C2C-B223-F77396A92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159" y="0"/>
            <a:ext cx="9507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15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379F45-C24B-4884-A778-078EB3CD4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1" y="1621411"/>
            <a:ext cx="11917110" cy="354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309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472051-87EF-4F28-88B2-1DD1DFDFDBC4}"/>
              </a:ext>
            </a:extLst>
          </p:cNvPr>
          <p:cNvSpPr txBox="1"/>
          <p:nvPr/>
        </p:nvSpPr>
        <p:spPr>
          <a:xfrm>
            <a:off x="167951" y="1156996"/>
            <a:ext cx="18847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Bayesian Belief Network to Aid Decision Making—Dane County WI 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10DE5B-6C11-4248-8A31-2C1A73360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735" y="178788"/>
            <a:ext cx="8893311" cy="65004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77481B-7735-4B3C-A90A-9D4882DA0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51" y="3257286"/>
            <a:ext cx="1446939" cy="112157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2FF024B-2CBA-46F5-A0AD-B9DCEA528322}"/>
              </a:ext>
            </a:extLst>
          </p:cNvPr>
          <p:cNvCxnSpPr/>
          <p:nvPr/>
        </p:nvCxnSpPr>
        <p:spPr>
          <a:xfrm flipH="1">
            <a:off x="867747" y="2845837"/>
            <a:ext cx="1903445" cy="129695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D781A7C-C9E6-4C0E-9B7E-2E06D7DE7F24}"/>
              </a:ext>
            </a:extLst>
          </p:cNvPr>
          <p:cNvSpPr/>
          <p:nvPr/>
        </p:nvSpPr>
        <p:spPr>
          <a:xfrm>
            <a:off x="2771192" y="2995127"/>
            <a:ext cx="1791477" cy="1679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592CAF-74C4-4CC8-A3B7-A4D3D8EEF898}"/>
              </a:ext>
            </a:extLst>
          </p:cNvPr>
          <p:cNvSpPr/>
          <p:nvPr/>
        </p:nvSpPr>
        <p:spPr>
          <a:xfrm>
            <a:off x="8092752" y="3052013"/>
            <a:ext cx="1791477" cy="1679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97CF98-F874-4E0A-B935-6224A254DF76}"/>
              </a:ext>
            </a:extLst>
          </p:cNvPr>
          <p:cNvSpPr/>
          <p:nvPr/>
        </p:nvSpPr>
        <p:spPr>
          <a:xfrm>
            <a:off x="5281132" y="2995126"/>
            <a:ext cx="2083838" cy="2248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070F408-5742-48BE-87B5-A5984CFF2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7589" y="3140683"/>
            <a:ext cx="1903445" cy="1090622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81D1AF-D453-48A4-889A-A64C0A981D35}"/>
              </a:ext>
            </a:extLst>
          </p:cNvPr>
          <p:cNvCxnSpPr>
            <a:cxnSpLocks/>
          </p:cNvCxnSpPr>
          <p:nvPr/>
        </p:nvCxnSpPr>
        <p:spPr>
          <a:xfrm>
            <a:off x="10021078" y="2911322"/>
            <a:ext cx="590933" cy="16778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D464A07-928E-4383-BFCC-9FB44BC759AB}"/>
              </a:ext>
            </a:extLst>
          </p:cNvPr>
          <p:cNvSpPr txBox="1"/>
          <p:nvPr/>
        </p:nvSpPr>
        <p:spPr>
          <a:xfrm>
            <a:off x="10545766" y="2397324"/>
            <a:ext cx="15190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Death Rate Drivers Controllable?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E08DB7-17F9-46C9-8AC3-8BD45567AD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8509" y="0"/>
            <a:ext cx="496252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28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EF01AC-9157-44B6-BD61-4361D1057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47" y="1119078"/>
            <a:ext cx="11761905" cy="53428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B19C9C-7FF7-46BC-B7E7-E9542AFE8C0F}"/>
              </a:ext>
            </a:extLst>
          </p:cNvPr>
          <p:cNvSpPr txBox="1"/>
          <p:nvPr/>
        </p:nvSpPr>
        <p:spPr>
          <a:xfrm>
            <a:off x="1173124" y="164971"/>
            <a:ext cx="98457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Bayesian Belief Networks Help Us Visualize the Value in Probabilistic Terms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A17B14-0042-4F2F-9DC3-2CB4D9F86903}"/>
              </a:ext>
            </a:extLst>
          </p:cNvPr>
          <p:cNvSpPr txBox="1"/>
          <p:nvPr/>
        </p:nvSpPr>
        <p:spPr>
          <a:xfrm>
            <a:off x="7230140" y="1424763"/>
            <a:ext cx="4433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have 10.7 new hires per month expected loss is $30k X 0.417 X 10.7= $ 134k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6088A9-AAEF-40C0-8487-79DD0A8FC446}"/>
              </a:ext>
            </a:extLst>
          </p:cNvPr>
          <p:cNvSpPr txBox="1"/>
          <p:nvPr/>
        </p:nvSpPr>
        <p:spPr>
          <a:xfrm>
            <a:off x="2073349" y="2402958"/>
            <a:ext cx="1956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58% chance a good hire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3336E3-DFDD-4608-A401-9B979645FB0A}"/>
              </a:ext>
            </a:extLst>
          </p:cNvPr>
          <p:cNvCxnSpPr/>
          <p:nvPr/>
        </p:nvCxnSpPr>
        <p:spPr>
          <a:xfrm>
            <a:off x="3200400" y="2849526"/>
            <a:ext cx="1424763" cy="4253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A88F4AD-0842-4A98-9D14-593F2B778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45" y="832805"/>
            <a:ext cx="4089991" cy="153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0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03D146-0C40-4121-B891-ED0580364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3601"/>
            <a:ext cx="12192000" cy="449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461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22021E-D515-4D28-9263-339C89CA58CE}"/>
              </a:ext>
            </a:extLst>
          </p:cNvPr>
          <p:cNvSpPr txBox="1"/>
          <p:nvPr/>
        </p:nvSpPr>
        <p:spPr>
          <a:xfrm>
            <a:off x="1180206" y="1114053"/>
            <a:ext cx="276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Good Hire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686A81-5872-4C58-A8A4-B86D9A60897A}"/>
              </a:ext>
            </a:extLst>
          </p:cNvPr>
          <p:cNvSpPr txBox="1"/>
          <p:nvPr/>
        </p:nvSpPr>
        <p:spPr>
          <a:xfrm>
            <a:off x="3799367" y="1114053"/>
            <a:ext cx="276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Competent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D961EE-905F-438B-B8E5-4B8B6E915F00}"/>
              </a:ext>
            </a:extLst>
          </p:cNvPr>
          <p:cNvSpPr txBox="1"/>
          <p:nvPr/>
        </p:nvSpPr>
        <p:spPr>
          <a:xfrm>
            <a:off x="6241304" y="1092789"/>
            <a:ext cx="276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 Stay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48239-B97D-4780-8A0A-CDD10EC3AD38}"/>
              </a:ext>
            </a:extLst>
          </p:cNvPr>
          <p:cNvSpPr txBox="1"/>
          <p:nvPr/>
        </p:nvSpPr>
        <p:spPr>
          <a:xfrm>
            <a:off x="8392634" y="1092937"/>
            <a:ext cx="276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Promotable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317A5E3-0299-4A25-9586-181832F0DA80}"/>
              </a:ext>
            </a:extLst>
          </p:cNvPr>
          <p:cNvCxnSpPr>
            <a:cxnSpLocks/>
          </p:cNvCxnSpPr>
          <p:nvPr/>
        </p:nvCxnSpPr>
        <p:spPr>
          <a:xfrm>
            <a:off x="1403498" y="3100643"/>
            <a:ext cx="15629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3A74BE-65EA-4511-A8E3-B0E88F7A6F32}"/>
              </a:ext>
            </a:extLst>
          </p:cNvPr>
          <p:cNvCxnSpPr>
            <a:cxnSpLocks/>
          </p:cNvCxnSpPr>
          <p:nvPr/>
        </p:nvCxnSpPr>
        <p:spPr>
          <a:xfrm flipV="1">
            <a:off x="2966484" y="2685974"/>
            <a:ext cx="510363" cy="404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93429D-BECC-4CD4-8256-E2F99FAC7E37}"/>
              </a:ext>
            </a:extLst>
          </p:cNvPr>
          <p:cNvCxnSpPr>
            <a:cxnSpLocks/>
          </p:cNvCxnSpPr>
          <p:nvPr/>
        </p:nvCxnSpPr>
        <p:spPr>
          <a:xfrm>
            <a:off x="2966484" y="3097836"/>
            <a:ext cx="1158954" cy="1486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2B8E8C-59DA-42D2-88B0-56EE2D3FC2C1}"/>
              </a:ext>
            </a:extLst>
          </p:cNvPr>
          <p:cNvCxnSpPr>
            <a:cxnSpLocks/>
          </p:cNvCxnSpPr>
          <p:nvPr/>
        </p:nvCxnSpPr>
        <p:spPr>
          <a:xfrm>
            <a:off x="3476847" y="2685974"/>
            <a:ext cx="25340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10669C-689E-45BE-81B6-975A098CCE61}"/>
              </a:ext>
            </a:extLst>
          </p:cNvPr>
          <p:cNvCxnSpPr>
            <a:cxnSpLocks/>
          </p:cNvCxnSpPr>
          <p:nvPr/>
        </p:nvCxnSpPr>
        <p:spPr>
          <a:xfrm>
            <a:off x="4125438" y="4591859"/>
            <a:ext cx="18855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0F7F55D-8781-4B13-BA05-11BFD50033A1}"/>
              </a:ext>
            </a:extLst>
          </p:cNvPr>
          <p:cNvCxnSpPr>
            <a:cxnSpLocks/>
          </p:cNvCxnSpPr>
          <p:nvPr/>
        </p:nvCxnSpPr>
        <p:spPr>
          <a:xfrm flipV="1">
            <a:off x="6010946" y="2165419"/>
            <a:ext cx="510363" cy="404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8CFA74B-6B39-4750-B2F0-27AB79AA569C}"/>
              </a:ext>
            </a:extLst>
          </p:cNvPr>
          <p:cNvCxnSpPr>
            <a:cxnSpLocks/>
          </p:cNvCxnSpPr>
          <p:nvPr/>
        </p:nvCxnSpPr>
        <p:spPr>
          <a:xfrm>
            <a:off x="6010946" y="2577281"/>
            <a:ext cx="776171" cy="752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2EE2B56-7659-4D0E-8CE8-AD52BD37D4B3}"/>
              </a:ext>
            </a:extLst>
          </p:cNvPr>
          <p:cNvCxnSpPr>
            <a:cxnSpLocks/>
          </p:cNvCxnSpPr>
          <p:nvPr/>
        </p:nvCxnSpPr>
        <p:spPr>
          <a:xfrm>
            <a:off x="6546119" y="2165419"/>
            <a:ext cx="16852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5985337-0AC7-40B5-BBF5-690197E17CB4}"/>
              </a:ext>
            </a:extLst>
          </p:cNvPr>
          <p:cNvCxnSpPr>
            <a:cxnSpLocks/>
          </p:cNvCxnSpPr>
          <p:nvPr/>
        </p:nvCxnSpPr>
        <p:spPr>
          <a:xfrm>
            <a:off x="6787117" y="3329393"/>
            <a:ext cx="13981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602C513-50CE-4B33-9399-85176D7233A7}"/>
              </a:ext>
            </a:extLst>
          </p:cNvPr>
          <p:cNvCxnSpPr>
            <a:cxnSpLocks/>
          </p:cNvCxnSpPr>
          <p:nvPr/>
        </p:nvCxnSpPr>
        <p:spPr>
          <a:xfrm flipV="1">
            <a:off x="8185297" y="1835370"/>
            <a:ext cx="510363" cy="404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CD237AD-BC07-47F5-AFA8-78EC9E721542}"/>
              </a:ext>
            </a:extLst>
          </p:cNvPr>
          <p:cNvCxnSpPr>
            <a:cxnSpLocks/>
          </p:cNvCxnSpPr>
          <p:nvPr/>
        </p:nvCxnSpPr>
        <p:spPr>
          <a:xfrm>
            <a:off x="8185297" y="2247232"/>
            <a:ext cx="510363" cy="396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5BFC7E2-4010-481C-A7DD-6FD280C6092B}"/>
              </a:ext>
            </a:extLst>
          </p:cNvPr>
          <p:cNvCxnSpPr>
            <a:cxnSpLocks/>
          </p:cNvCxnSpPr>
          <p:nvPr/>
        </p:nvCxnSpPr>
        <p:spPr>
          <a:xfrm>
            <a:off x="8720470" y="1835370"/>
            <a:ext cx="4784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1A9CB90-DF62-434C-A7C1-2DD097EAA8B8}"/>
              </a:ext>
            </a:extLst>
          </p:cNvPr>
          <p:cNvCxnSpPr>
            <a:cxnSpLocks/>
          </p:cNvCxnSpPr>
          <p:nvPr/>
        </p:nvCxnSpPr>
        <p:spPr>
          <a:xfrm>
            <a:off x="8695660" y="2643444"/>
            <a:ext cx="5032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A069F2B-9DCF-466A-A6E6-EA42AE4CE71C}"/>
              </a:ext>
            </a:extLst>
          </p:cNvPr>
          <p:cNvCxnSpPr>
            <a:cxnSpLocks/>
          </p:cNvCxnSpPr>
          <p:nvPr/>
        </p:nvCxnSpPr>
        <p:spPr>
          <a:xfrm flipV="1">
            <a:off x="8231364" y="2865992"/>
            <a:ext cx="510363" cy="404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AEB5AC2-A3CC-4E59-A1B3-0745A868BC4C}"/>
              </a:ext>
            </a:extLst>
          </p:cNvPr>
          <p:cNvCxnSpPr>
            <a:cxnSpLocks/>
          </p:cNvCxnSpPr>
          <p:nvPr/>
        </p:nvCxnSpPr>
        <p:spPr>
          <a:xfrm>
            <a:off x="8231364" y="3277854"/>
            <a:ext cx="510363" cy="396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31FFEEE-B8F8-40F9-B019-3E2EDCF04B52}"/>
              </a:ext>
            </a:extLst>
          </p:cNvPr>
          <p:cNvCxnSpPr>
            <a:cxnSpLocks/>
          </p:cNvCxnSpPr>
          <p:nvPr/>
        </p:nvCxnSpPr>
        <p:spPr>
          <a:xfrm>
            <a:off x="8766537" y="2865992"/>
            <a:ext cx="4784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FB119BB-9F4A-4720-86F7-06C6F0A70E14}"/>
              </a:ext>
            </a:extLst>
          </p:cNvPr>
          <p:cNvCxnSpPr>
            <a:cxnSpLocks/>
          </p:cNvCxnSpPr>
          <p:nvPr/>
        </p:nvCxnSpPr>
        <p:spPr>
          <a:xfrm>
            <a:off x="8741727" y="3674066"/>
            <a:ext cx="5032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5F1C479-CA98-4539-B4AA-57B97DCA1B0D}"/>
              </a:ext>
            </a:extLst>
          </p:cNvPr>
          <p:cNvCxnSpPr>
            <a:cxnSpLocks/>
          </p:cNvCxnSpPr>
          <p:nvPr/>
        </p:nvCxnSpPr>
        <p:spPr>
          <a:xfrm flipV="1">
            <a:off x="5964879" y="4179997"/>
            <a:ext cx="510363" cy="404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C299034-82C5-434C-9CC9-2616E40CAABE}"/>
              </a:ext>
            </a:extLst>
          </p:cNvPr>
          <p:cNvCxnSpPr>
            <a:cxnSpLocks/>
          </p:cNvCxnSpPr>
          <p:nvPr/>
        </p:nvCxnSpPr>
        <p:spPr>
          <a:xfrm>
            <a:off x="5964879" y="4591859"/>
            <a:ext cx="776171" cy="752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408F966-40D9-41CA-A0F2-081DFED688D9}"/>
              </a:ext>
            </a:extLst>
          </p:cNvPr>
          <p:cNvCxnSpPr>
            <a:cxnSpLocks/>
          </p:cNvCxnSpPr>
          <p:nvPr/>
        </p:nvCxnSpPr>
        <p:spPr>
          <a:xfrm>
            <a:off x="6500052" y="4179997"/>
            <a:ext cx="16852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AD76DDC-F5A2-43A6-80EB-3271C84F3FED}"/>
              </a:ext>
            </a:extLst>
          </p:cNvPr>
          <p:cNvCxnSpPr>
            <a:cxnSpLocks/>
          </p:cNvCxnSpPr>
          <p:nvPr/>
        </p:nvCxnSpPr>
        <p:spPr>
          <a:xfrm>
            <a:off x="6741050" y="5343971"/>
            <a:ext cx="13981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4815ECB-58B5-487F-A7AD-F7B2FFD85B38}"/>
              </a:ext>
            </a:extLst>
          </p:cNvPr>
          <p:cNvCxnSpPr>
            <a:cxnSpLocks/>
          </p:cNvCxnSpPr>
          <p:nvPr/>
        </p:nvCxnSpPr>
        <p:spPr>
          <a:xfrm flipV="1">
            <a:off x="8139230" y="3849948"/>
            <a:ext cx="510363" cy="404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FF8D3B8-2382-4059-9BC1-31F757CC3E9A}"/>
              </a:ext>
            </a:extLst>
          </p:cNvPr>
          <p:cNvCxnSpPr>
            <a:cxnSpLocks/>
          </p:cNvCxnSpPr>
          <p:nvPr/>
        </p:nvCxnSpPr>
        <p:spPr>
          <a:xfrm>
            <a:off x="8139230" y="4261810"/>
            <a:ext cx="510363" cy="396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73C1D61-0A69-4795-91B7-8338C5B8CE4E}"/>
              </a:ext>
            </a:extLst>
          </p:cNvPr>
          <p:cNvCxnSpPr>
            <a:cxnSpLocks/>
          </p:cNvCxnSpPr>
          <p:nvPr/>
        </p:nvCxnSpPr>
        <p:spPr>
          <a:xfrm>
            <a:off x="8674403" y="3849948"/>
            <a:ext cx="4784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E979A59-F641-4243-A329-4B02EE88A25F}"/>
              </a:ext>
            </a:extLst>
          </p:cNvPr>
          <p:cNvCxnSpPr>
            <a:cxnSpLocks/>
          </p:cNvCxnSpPr>
          <p:nvPr/>
        </p:nvCxnSpPr>
        <p:spPr>
          <a:xfrm>
            <a:off x="8649593" y="4658022"/>
            <a:ext cx="5032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E185DCF-DD24-4372-887A-0A5BCCFAA464}"/>
              </a:ext>
            </a:extLst>
          </p:cNvPr>
          <p:cNvCxnSpPr>
            <a:cxnSpLocks/>
          </p:cNvCxnSpPr>
          <p:nvPr/>
        </p:nvCxnSpPr>
        <p:spPr>
          <a:xfrm flipV="1">
            <a:off x="8185297" y="4880570"/>
            <a:ext cx="510363" cy="404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2BEE395-449B-45B7-A698-0C799B105F72}"/>
              </a:ext>
            </a:extLst>
          </p:cNvPr>
          <p:cNvCxnSpPr>
            <a:cxnSpLocks/>
          </p:cNvCxnSpPr>
          <p:nvPr/>
        </p:nvCxnSpPr>
        <p:spPr>
          <a:xfrm>
            <a:off x="8185297" y="5292432"/>
            <a:ext cx="510363" cy="396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3E6F63F-1527-4514-830A-8EB098814788}"/>
              </a:ext>
            </a:extLst>
          </p:cNvPr>
          <p:cNvCxnSpPr>
            <a:cxnSpLocks/>
          </p:cNvCxnSpPr>
          <p:nvPr/>
        </p:nvCxnSpPr>
        <p:spPr>
          <a:xfrm>
            <a:off x="8720470" y="4880570"/>
            <a:ext cx="4784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90CA6C3-BB95-41CC-85F1-4E7D2AE05CAA}"/>
              </a:ext>
            </a:extLst>
          </p:cNvPr>
          <p:cNvCxnSpPr>
            <a:cxnSpLocks/>
          </p:cNvCxnSpPr>
          <p:nvPr/>
        </p:nvCxnSpPr>
        <p:spPr>
          <a:xfrm>
            <a:off x="8695660" y="5688644"/>
            <a:ext cx="5032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DBAD2B66-FA6C-4D66-ABE3-01A7CB5CC6BC}"/>
              </a:ext>
            </a:extLst>
          </p:cNvPr>
          <p:cNvSpPr txBox="1"/>
          <p:nvPr/>
        </p:nvSpPr>
        <p:spPr>
          <a:xfrm>
            <a:off x="1300717" y="2643444"/>
            <a:ext cx="1187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C6E0191-00A0-48B1-8D2A-B4499E6F9CCC}"/>
              </a:ext>
            </a:extLst>
          </p:cNvPr>
          <p:cNvSpPr txBox="1"/>
          <p:nvPr/>
        </p:nvSpPr>
        <p:spPr>
          <a:xfrm>
            <a:off x="3287232" y="2768671"/>
            <a:ext cx="102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P=0.7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13EDAFB-FF81-4087-9D1D-0B047FF3E4C5}"/>
              </a:ext>
            </a:extLst>
          </p:cNvPr>
          <p:cNvSpPr txBox="1"/>
          <p:nvPr/>
        </p:nvSpPr>
        <p:spPr>
          <a:xfrm>
            <a:off x="3746205" y="3836805"/>
            <a:ext cx="102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P=0.3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DA9FB58-065B-4EA0-923C-8283AFE53E84}"/>
              </a:ext>
            </a:extLst>
          </p:cNvPr>
          <p:cNvSpPr txBox="1"/>
          <p:nvPr/>
        </p:nvSpPr>
        <p:spPr>
          <a:xfrm>
            <a:off x="3746205" y="3839748"/>
            <a:ext cx="102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P=0.3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5CE342C-BED7-4BF5-9760-1042821EF836}"/>
              </a:ext>
            </a:extLst>
          </p:cNvPr>
          <p:cNvSpPr txBox="1"/>
          <p:nvPr/>
        </p:nvSpPr>
        <p:spPr>
          <a:xfrm>
            <a:off x="6287387" y="2209132"/>
            <a:ext cx="102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P=0.84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025473B-CB2F-4CF3-A751-0A0626DB40EE}"/>
              </a:ext>
            </a:extLst>
          </p:cNvPr>
          <p:cNvSpPr txBox="1"/>
          <p:nvPr/>
        </p:nvSpPr>
        <p:spPr>
          <a:xfrm>
            <a:off x="6537252" y="2904896"/>
            <a:ext cx="102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P=0.16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8CD4B2C-30C7-4C3E-B148-D186D797410F}"/>
              </a:ext>
            </a:extLst>
          </p:cNvPr>
          <p:cNvSpPr txBox="1"/>
          <p:nvPr/>
        </p:nvSpPr>
        <p:spPr>
          <a:xfrm>
            <a:off x="3425464" y="2336726"/>
            <a:ext cx="1187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86EEE35-AADD-469E-AAC0-B76186757758}"/>
              </a:ext>
            </a:extLst>
          </p:cNvPr>
          <p:cNvSpPr txBox="1"/>
          <p:nvPr/>
        </p:nvSpPr>
        <p:spPr>
          <a:xfrm>
            <a:off x="6510670" y="1859442"/>
            <a:ext cx="1187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677769F-4970-4D20-B523-261112267B59}"/>
              </a:ext>
            </a:extLst>
          </p:cNvPr>
          <p:cNvSpPr txBox="1"/>
          <p:nvPr/>
        </p:nvSpPr>
        <p:spPr>
          <a:xfrm>
            <a:off x="8646048" y="1448686"/>
            <a:ext cx="1187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47D6D4F-52F9-4F7C-B944-D9192A6DD396}"/>
              </a:ext>
            </a:extLst>
          </p:cNvPr>
          <p:cNvSpPr txBox="1"/>
          <p:nvPr/>
        </p:nvSpPr>
        <p:spPr>
          <a:xfrm>
            <a:off x="8571611" y="1820016"/>
            <a:ext cx="1024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P=0.2</a:t>
            </a:r>
          </a:p>
          <a:p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A4183E4-857F-47EE-AF5E-FFAFE3972616}"/>
              </a:ext>
            </a:extLst>
          </p:cNvPr>
          <p:cNvSpPr txBox="1"/>
          <p:nvPr/>
        </p:nvSpPr>
        <p:spPr>
          <a:xfrm>
            <a:off x="8608819" y="2260672"/>
            <a:ext cx="1024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P=0.8</a:t>
            </a:r>
          </a:p>
          <a:p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51D13DE-E9A1-4323-99B9-F83DB46AD3CB}"/>
              </a:ext>
            </a:extLst>
          </p:cNvPr>
          <p:cNvSpPr txBox="1"/>
          <p:nvPr/>
        </p:nvSpPr>
        <p:spPr>
          <a:xfrm>
            <a:off x="9399182" y="1635350"/>
            <a:ext cx="1187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0.98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6D66A69-C4A7-4E37-8902-49EDBAF4A29E}"/>
              </a:ext>
            </a:extLst>
          </p:cNvPr>
          <p:cNvSpPr txBox="1"/>
          <p:nvPr/>
        </p:nvSpPr>
        <p:spPr>
          <a:xfrm>
            <a:off x="9420448" y="2441503"/>
            <a:ext cx="1187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0.85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FD36397-3974-4BC7-9551-C9641AF1D87D}"/>
              </a:ext>
            </a:extLst>
          </p:cNvPr>
          <p:cNvSpPr txBox="1"/>
          <p:nvPr/>
        </p:nvSpPr>
        <p:spPr>
          <a:xfrm>
            <a:off x="8605271" y="2865991"/>
            <a:ext cx="102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P=0.2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EC3E15D-D56E-417C-8B06-286F430C05DC}"/>
              </a:ext>
            </a:extLst>
          </p:cNvPr>
          <p:cNvSpPr txBox="1"/>
          <p:nvPr/>
        </p:nvSpPr>
        <p:spPr>
          <a:xfrm>
            <a:off x="8646048" y="3377168"/>
            <a:ext cx="102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P=0.8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0969547-7561-4124-8CD8-564DD62588A2}"/>
              </a:ext>
            </a:extLst>
          </p:cNvPr>
          <p:cNvSpPr txBox="1"/>
          <p:nvPr/>
        </p:nvSpPr>
        <p:spPr>
          <a:xfrm>
            <a:off x="8571611" y="3793428"/>
            <a:ext cx="102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P=0.2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82B5C69-2DD5-4375-98D0-3E831E81E035}"/>
              </a:ext>
            </a:extLst>
          </p:cNvPr>
          <p:cNvSpPr txBox="1"/>
          <p:nvPr/>
        </p:nvSpPr>
        <p:spPr>
          <a:xfrm>
            <a:off x="8571610" y="4307830"/>
            <a:ext cx="102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P=0.8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77DD945-CD3A-4F0F-B7E5-9B6BB54559CB}"/>
              </a:ext>
            </a:extLst>
          </p:cNvPr>
          <p:cNvSpPr txBox="1"/>
          <p:nvPr/>
        </p:nvSpPr>
        <p:spPr>
          <a:xfrm>
            <a:off x="8571610" y="5337312"/>
            <a:ext cx="102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P=0.8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CA2CBB3-5F15-4184-BB03-FBC55754AC88}"/>
              </a:ext>
            </a:extLst>
          </p:cNvPr>
          <p:cNvSpPr txBox="1"/>
          <p:nvPr/>
        </p:nvSpPr>
        <p:spPr>
          <a:xfrm>
            <a:off x="8607069" y="4842688"/>
            <a:ext cx="102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P=0.2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972430C-DADB-4FC1-8BEF-D46883600DA8}"/>
              </a:ext>
            </a:extLst>
          </p:cNvPr>
          <p:cNvSpPr txBox="1"/>
          <p:nvPr/>
        </p:nvSpPr>
        <p:spPr>
          <a:xfrm>
            <a:off x="6415869" y="4179843"/>
            <a:ext cx="102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P=0.84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C1E530A-48CD-43B8-B608-F60D94B1A2BD}"/>
              </a:ext>
            </a:extLst>
          </p:cNvPr>
          <p:cNvSpPr txBox="1"/>
          <p:nvPr/>
        </p:nvSpPr>
        <p:spPr>
          <a:xfrm>
            <a:off x="6510670" y="4897922"/>
            <a:ext cx="102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P=0.16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4529BB2-C19E-4358-BD65-916872B922BA}"/>
              </a:ext>
            </a:extLst>
          </p:cNvPr>
          <p:cNvSpPr txBox="1"/>
          <p:nvPr/>
        </p:nvSpPr>
        <p:spPr>
          <a:xfrm>
            <a:off x="9321216" y="2750635"/>
            <a:ext cx="1187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0.70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953C35E-A52F-4536-B2C5-D909073B3517}"/>
              </a:ext>
            </a:extLst>
          </p:cNvPr>
          <p:cNvSpPr txBox="1"/>
          <p:nvPr/>
        </p:nvSpPr>
        <p:spPr>
          <a:xfrm>
            <a:off x="9289327" y="3413462"/>
            <a:ext cx="1187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0.55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30D0C88-C5C8-4994-91A5-7B6265996B9A}"/>
              </a:ext>
            </a:extLst>
          </p:cNvPr>
          <p:cNvSpPr txBox="1"/>
          <p:nvPr/>
        </p:nvSpPr>
        <p:spPr>
          <a:xfrm>
            <a:off x="9278685" y="3692841"/>
            <a:ext cx="1187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0.02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E224D61-41EB-4B1E-ABBE-7F26B5F77C98}"/>
              </a:ext>
            </a:extLst>
          </p:cNvPr>
          <p:cNvSpPr txBox="1"/>
          <p:nvPr/>
        </p:nvSpPr>
        <p:spPr>
          <a:xfrm>
            <a:off x="9321216" y="4348725"/>
            <a:ext cx="1187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0.01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EFEB59F-4F90-4C25-A2C3-0B9F09ECAC0A}"/>
              </a:ext>
            </a:extLst>
          </p:cNvPr>
          <p:cNvSpPr txBox="1"/>
          <p:nvPr/>
        </p:nvSpPr>
        <p:spPr>
          <a:xfrm>
            <a:off x="9331836" y="4724716"/>
            <a:ext cx="1187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0.01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16664E5-2A07-45EC-BF39-7606DCB7AF1B}"/>
              </a:ext>
            </a:extLst>
          </p:cNvPr>
          <p:cNvSpPr txBox="1"/>
          <p:nvPr/>
        </p:nvSpPr>
        <p:spPr>
          <a:xfrm>
            <a:off x="9324764" y="5398177"/>
            <a:ext cx="1187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5611C73-2B9A-4D8B-A253-9FA95E8D4AA4}"/>
              </a:ext>
            </a:extLst>
          </p:cNvPr>
          <p:cNvSpPr txBox="1"/>
          <p:nvPr/>
        </p:nvSpPr>
        <p:spPr>
          <a:xfrm>
            <a:off x="7173431" y="1818018"/>
            <a:ext cx="139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0.876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695B79B-6CB7-444D-B902-3598E537F3C2}"/>
              </a:ext>
            </a:extLst>
          </p:cNvPr>
          <p:cNvSpPr txBox="1"/>
          <p:nvPr/>
        </p:nvSpPr>
        <p:spPr>
          <a:xfrm>
            <a:off x="7497702" y="2949428"/>
            <a:ext cx="77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.58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F43C8F0-A4D6-43B3-9819-A41F1DA60138}"/>
              </a:ext>
            </a:extLst>
          </p:cNvPr>
          <p:cNvSpPr txBox="1"/>
          <p:nvPr/>
        </p:nvSpPr>
        <p:spPr>
          <a:xfrm>
            <a:off x="4250372" y="2239407"/>
            <a:ext cx="139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0.826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4648257-E79F-41FB-AB6D-AEA394EB0476}"/>
              </a:ext>
            </a:extLst>
          </p:cNvPr>
          <p:cNvSpPr txBox="1"/>
          <p:nvPr/>
        </p:nvSpPr>
        <p:spPr>
          <a:xfrm>
            <a:off x="6970555" y="3825288"/>
            <a:ext cx="139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.012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FD755A6-BFB4-4967-BEEA-FE491560E6B7}"/>
              </a:ext>
            </a:extLst>
          </p:cNvPr>
          <p:cNvSpPr txBox="1"/>
          <p:nvPr/>
        </p:nvSpPr>
        <p:spPr>
          <a:xfrm>
            <a:off x="7297480" y="4945540"/>
            <a:ext cx="139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.002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2167070-D5DB-4230-B59A-999DF40064F8}"/>
              </a:ext>
            </a:extLst>
          </p:cNvPr>
          <p:cNvSpPr txBox="1"/>
          <p:nvPr/>
        </p:nvSpPr>
        <p:spPr>
          <a:xfrm>
            <a:off x="4977818" y="4222526"/>
            <a:ext cx="139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.01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7CD6ED1-1CC8-485D-BA53-F43810FAD918}"/>
              </a:ext>
            </a:extLst>
          </p:cNvPr>
          <p:cNvSpPr txBox="1"/>
          <p:nvPr/>
        </p:nvSpPr>
        <p:spPr>
          <a:xfrm>
            <a:off x="2022856" y="2678149"/>
            <a:ext cx="139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0.58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524996B-06CC-4A63-B3E1-D47580E6ECBA}"/>
              </a:ext>
            </a:extLst>
          </p:cNvPr>
          <p:cNvSpPr txBox="1"/>
          <p:nvPr/>
        </p:nvSpPr>
        <p:spPr>
          <a:xfrm>
            <a:off x="9198935" y="6010773"/>
            <a:ext cx="290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Probability </a:t>
            </a:r>
          </a:p>
          <a:p>
            <a:r>
              <a:rPr lang="en-US" dirty="0"/>
              <a:t>of Good Hire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4B03F8E-34BC-47B2-AA7D-30F2358A2101}"/>
              </a:ext>
            </a:extLst>
          </p:cNvPr>
          <p:cNvSpPr txBox="1"/>
          <p:nvPr/>
        </p:nvSpPr>
        <p:spPr>
          <a:xfrm>
            <a:off x="1935122" y="178297"/>
            <a:ext cx="8321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Bayesian Belief Network is a Compact Decision Tree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389782D-B732-4DDC-99A2-BCEF8F62F954}"/>
              </a:ext>
            </a:extLst>
          </p:cNvPr>
          <p:cNvSpPr txBox="1"/>
          <p:nvPr/>
        </p:nvSpPr>
        <p:spPr>
          <a:xfrm>
            <a:off x="896679" y="5767509"/>
            <a:ext cx="290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 Backward Pass Calculation From Our Example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7A7CC91-B1C6-409F-9433-1FD7D79C08F1}"/>
              </a:ext>
            </a:extLst>
          </p:cNvPr>
          <p:cNvSpPr txBox="1"/>
          <p:nvPr/>
        </p:nvSpPr>
        <p:spPr>
          <a:xfrm>
            <a:off x="3384713" y="4320670"/>
            <a:ext cx="1187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60732DC-3E04-440B-8481-0D2CDA295895}"/>
              </a:ext>
            </a:extLst>
          </p:cNvPr>
          <p:cNvSpPr txBox="1"/>
          <p:nvPr/>
        </p:nvSpPr>
        <p:spPr>
          <a:xfrm>
            <a:off x="5917019" y="3884653"/>
            <a:ext cx="1187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65A39D5-CBE3-4AE0-973E-E08E335A1B58}"/>
              </a:ext>
            </a:extLst>
          </p:cNvPr>
          <p:cNvSpPr txBox="1"/>
          <p:nvPr/>
        </p:nvSpPr>
        <p:spPr>
          <a:xfrm>
            <a:off x="6089792" y="5121206"/>
            <a:ext cx="1187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A43C722-A18D-4127-93E0-05E2E5519E1E}"/>
              </a:ext>
            </a:extLst>
          </p:cNvPr>
          <p:cNvSpPr txBox="1"/>
          <p:nvPr/>
        </p:nvSpPr>
        <p:spPr>
          <a:xfrm>
            <a:off x="6199651" y="3093936"/>
            <a:ext cx="1187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3C2A7F3-8FBB-4F8B-8254-ECEC835913B2}"/>
              </a:ext>
            </a:extLst>
          </p:cNvPr>
          <p:cNvSpPr txBox="1"/>
          <p:nvPr/>
        </p:nvSpPr>
        <p:spPr>
          <a:xfrm>
            <a:off x="8122390" y="2428032"/>
            <a:ext cx="1187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655466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F34DD2-781C-4CD9-8336-BCD71C3A2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9607"/>
            <a:ext cx="12192000" cy="479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378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DC119A-24F0-42D3-B7EB-E3450C58A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26" y="1242232"/>
            <a:ext cx="11657143" cy="52666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EB17A0-5D74-495E-8419-F09CC872D215}"/>
              </a:ext>
            </a:extLst>
          </p:cNvPr>
          <p:cNvSpPr txBox="1"/>
          <p:nvPr/>
        </p:nvSpPr>
        <p:spPr>
          <a:xfrm>
            <a:off x="1173124" y="164971"/>
            <a:ext cx="98457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By Spotting People Who Would Leave (Assuming Average Competency and Promotability) Before Hiring, We Save $56k/mo.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10DBF0-F611-46F5-A536-7B7BA21F45ED}"/>
              </a:ext>
            </a:extLst>
          </p:cNvPr>
          <p:cNvSpPr txBox="1"/>
          <p:nvPr/>
        </p:nvSpPr>
        <p:spPr>
          <a:xfrm>
            <a:off x="7262038" y="1839433"/>
            <a:ext cx="4433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$30k X 0.593 X 10.7= $ 190k</a:t>
            </a:r>
          </a:p>
          <a:p>
            <a:r>
              <a:rPr lang="en-US" dirty="0"/>
              <a:t>$30k X 0.417 X 10.7= $ </a:t>
            </a:r>
            <a:r>
              <a:rPr lang="en-US" u="sng" dirty="0"/>
              <a:t>134k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EF5839-375A-4B9A-A378-E001C1781C07}"/>
              </a:ext>
            </a:extLst>
          </p:cNvPr>
          <p:cNvSpPr txBox="1"/>
          <p:nvPr/>
        </p:nvSpPr>
        <p:spPr>
          <a:xfrm>
            <a:off x="2073349" y="2402958"/>
            <a:ext cx="1956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40% chance a good hire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90C3C5-F88B-4081-832A-A6E5D59844CB}"/>
              </a:ext>
            </a:extLst>
          </p:cNvPr>
          <p:cNvCxnSpPr/>
          <p:nvPr/>
        </p:nvCxnSpPr>
        <p:spPr>
          <a:xfrm>
            <a:off x="3179135" y="2881423"/>
            <a:ext cx="1382232" cy="467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8AF45DD-9E28-42DD-9F34-353C40BC0142}"/>
              </a:ext>
            </a:extLst>
          </p:cNvPr>
          <p:cNvSpPr txBox="1"/>
          <p:nvPr/>
        </p:nvSpPr>
        <p:spPr>
          <a:xfrm>
            <a:off x="4157330" y="5986130"/>
            <a:ext cx="4433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Machine Learning Predicts Will Leave Based Upon Evidence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1E474A-DFEA-4237-96B9-C941D97FF1C9}"/>
              </a:ext>
            </a:extLst>
          </p:cNvPr>
          <p:cNvCxnSpPr/>
          <p:nvPr/>
        </p:nvCxnSpPr>
        <p:spPr>
          <a:xfrm flipV="1">
            <a:off x="4912242" y="5615767"/>
            <a:ext cx="212651" cy="327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1C4B0E7-EE53-4831-84D1-4FE86A353B8A}"/>
              </a:ext>
            </a:extLst>
          </p:cNvPr>
          <p:cNvSpPr txBox="1"/>
          <p:nvPr/>
        </p:nvSpPr>
        <p:spPr>
          <a:xfrm>
            <a:off x="9297286" y="2362879"/>
            <a:ext cx="1642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$ 56k/month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0EAE26-DE33-4E36-AD86-CE7ECA48F0B6}"/>
              </a:ext>
            </a:extLst>
          </p:cNvPr>
          <p:cNvSpPr txBox="1"/>
          <p:nvPr/>
        </p:nvSpPr>
        <p:spPr>
          <a:xfrm>
            <a:off x="7581014" y="2362879"/>
            <a:ext cx="1786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Savings</a:t>
            </a:r>
          </a:p>
        </p:txBody>
      </p:sp>
    </p:spTree>
    <p:extLst>
      <p:ext uri="{BB962C8B-B14F-4D97-AF65-F5344CB8AC3E}">
        <p14:creationId xmlns:p14="http://schemas.microsoft.com/office/powerpoint/2010/main" val="3829254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993107-B806-47C8-8C19-EB4A84573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101" y="0"/>
            <a:ext cx="8164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769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111E0E-5D6B-4F68-84FA-DFD0A81AE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339" y="877476"/>
            <a:ext cx="8576952" cy="510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6052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113987-3C0B-4947-98F2-8A18A1F06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1290637"/>
            <a:ext cx="920115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4378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BE5BD9-1472-420D-A41A-7B9DC0E8A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076" y="1602557"/>
            <a:ext cx="11267803" cy="392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0774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89FAF8-A7F8-438E-8D96-DEBF67589D3F}"/>
              </a:ext>
            </a:extLst>
          </p:cNvPr>
          <p:cNvSpPr txBox="1"/>
          <p:nvPr/>
        </p:nvSpPr>
        <p:spPr>
          <a:xfrm>
            <a:off x="2828041" y="386500"/>
            <a:ext cx="555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Final Decision Is Made Through Decision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AC1B5E-AC24-4872-A204-85AAB2E55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22" y="1220814"/>
            <a:ext cx="11275355" cy="489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704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6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0DEA4A-6826-4CEC-9397-0A20FF7CD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43" y="671858"/>
            <a:ext cx="9255967" cy="5076189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F32C539-0D17-40FA-9E53-AC850CE70A44}"/>
              </a:ext>
            </a:extLst>
          </p:cNvPr>
          <p:cNvSpPr/>
          <p:nvPr/>
        </p:nvSpPr>
        <p:spPr>
          <a:xfrm>
            <a:off x="2929812" y="1754155"/>
            <a:ext cx="3493092" cy="3223725"/>
          </a:xfrm>
          <a:custGeom>
            <a:avLst/>
            <a:gdLst>
              <a:gd name="connsiteX0" fmla="*/ 0 w 5752730"/>
              <a:gd name="connsiteY0" fmla="*/ 133165 h 4882847"/>
              <a:gd name="connsiteX1" fmla="*/ 124287 w 5752730"/>
              <a:gd name="connsiteY1" fmla="*/ 124287 h 4882847"/>
              <a:gd name="connsiteX2" fmla="*/ 1828800 w 5752730"/>
              <a:gd name="connsiteY2" fmla="*/ 106532 h 4882847"/>
              <a:gd name="connsiteX3" fmla="*/ 2796466 w 5752730"/>
              <a:gd name="connsiteY3" fmla="*/ 88776 h 4882847"/>
              <a:gd name="connsiteX4" fmla="*/ 2867487 w 5752730"/>
              <a:gd name="connsiteY4" fmla="*/ 79899 h 4882847"/>
              <a:gd name="connsiteX5" fmla="*/ 2991774 w 5752730"/>
              <a:gd name="connsiteY5" fmla="*/ 71021 h 4882847"/>
              <a:gd name="connsiteX6" fmla="*/ 3107184 w 5752730"/>
              <a:gd name="connsiteY6" fmla="*/ 53266 h 4882847"/>
              <a:gd name="connsiteX7" fmla="*/ 3187083 w 5752730"/>
              <a:gd name="connsiteY7" fmla="*/ 44388 h 4882847"/>
              <a:gd name="connsiteX8" fmla="*/ 3790765 w 5752730"/>
              <a:gd name="connsiteY8" fmla="*/ 44388 h 4882847"/>
              <a:gd name="connsiteX9" fmla="*/ 4110361 w 5752730"/>
              <a:gd name="connsiteY9" fmla="*/ 35510 h 4882847"/>
              <a:gd name="connsiteX10" fmla="*/ 4154749 w 5752730"/>
              <a:gd name="connsiteY10" fmla="*/ 26633 h 4882847"/>
              <a:gd name="connsiteX11" fmla="*/ 4181382 w 5752730"/>
              <a:gd name="connsiteY11" fmla="*/ 17755 h 4882847"/>
              <a:gd name="connsiteX12" fmla="*/ 4287914 w 5752730"/>
              <a:gd name="connsiteY12" fmla="*/ 0 h 4882847"/>
              <a:gd name="connsiteX13" fmla="*/ 4793941 w 5752730"/>
              <a:gd name="connsiteY13" fmla="*/ 8877 h 4882847"/>
              <a:gd name="connsiteX14" fmla="*/ 4829452 w 5752730"/>
              <a:gd name="connsiteY14" fmla="*/ 17755 h 4882847"/>
              <a:gd name="connsiteX15" fmla="*/ 4918229 w 5752730"/>
              <a:gd name="connsiteY15" fmla="*/ 53266 h 4882847"/>
              <a:gd name="connsiteX16" fmla="*/ 4944862 w 5752730"/>
              <a:gd name="connsiteY16" fmla="*/ 71021 h 4882847"/>
              <a:gd name="connsiteX17" fmla="*/ 4980372 w 5752730"/>
              <a:gd name="connsiteY17" fmla="*/ 79899 h 4882847"/>
              <a:gd name="connsiteX18" fmla="*/ 5015883 w 5752730"/>
              <a:gd name="connsiteY18" fmla="*/ 97654 h 4882847"/>
              <a:gd name="connsiteX19" fmla="*/ 5078027 w 5752730"/>
              <a:gd name="connsiteY19" fmla="*/ 115409 h 4882847"/>
              <a:gd name="connsiteX20" fmla="*/ 5140170 w 5752730"/>
              <a:gd name="connsiteY20" fmla="*/ 142042 h 4882847"/>
              <a:gd name="connsiteX21" fmla="*/ 5175681 w 5752730"/>
              <a:gd name="connsiteY21" fmla="*/ 150920 h 4882847"/>
              <a:gd name="connsiteX22" fmla="*/ 5211192 w 5752730"/>
              <a:gd name="connsiteY22" fmla="*/ 168675 h 4882847"/>
              <a:gd name="connsiteX23" fmla="*/ 5264458 w 5752730"/>
              <a:gd name="connsiteY23" fmla="*/ 186431 h 4882847"/>
              <a:gd name="connsiteX24" fmla="*/ 5299969 w 5752730"/>
              <a:gd name="connsiteY24" fmla="*/ 204186 h 4882847"/>
              <a:gd name="connsiteX25" fmla="*/ 5353235 w 5752730"/>
              <a:gd name="connsiteY25" fmla="*/ 221941 h 4882847"/>
              <a:gd name="connsiteX26" fmla="*/ 5379868 w 5752730"/>
              <a:gd name="connsiteY26" fmla="*/ 230819 h 4882847"/>
              <a:gd name="connsiteX27" fmla="*/ 5433134 w 5752730"/>
              <a:gd name="connsiteY27" fmla="*/ 257452 h 4882847"/>
              <a:gd name="connsiteX28" fmla="*/ 5450889 w 5752730"/>
              <a:gd name="connsiteY28" fmla="*/ 284085 h 4882847"/>
              <a:gd name="connsiteX29" fmla="*/ 5477522 w 5752730"/>
              <a:gd name="connsiteY29" fmla="*/ 301840 h 4882847"/>
              <a:gd name="connsiteX30" fmla="*/ 5486400 w 5752730"/>
              <a:gd name="connsiteY30" fmla="*/ 328473 h 4882847"/>
              <a:gd name="connsiteX31" fmla="*/ 5504155 w 5752730"/>
              <a:gd name="connsiteY31" fmla="*/ 355106 h 4882847"/>
              <a:gd name="connsiteX32" fmla="*/ 5513033 w 5752730"/>
              <a:gd name="connsiteY32" fmla="*/ 426128 h 4882847"/>
              <a:gd name="connsiteX33" fmla="*/ 5521910 w 5752730"/>
              <a:gd name="connsiteY33" fmla="*/ 479394 h 4882847"/>
              <a:gd name="connsiteX34" fmla="*/ 5513033 w 5752730"/>
              <a:gd name="connsiteY34" fmla="*/ 1003176 h 4882847"/>
              <a:gd name="connsiteX35" fmla="*/ 5504155 w 5752730"/>
              <a:gd name="connsiteY35" fmla="*/ 1091953 h 4882847"/>
              <a:gd name="connsiteX36" fmla="*/ 5477522 w 5752730"/>
              <a:gd name="connsiteY36" fmla="*/ 1278384 h 4882847"/>
              <a:gd name="connsiteX37" fmla="*/ 5486400 w 5752730"/>
              <a:gd name="connsiteY37" fmla="*/ 1358283 h 4882847"/>
              <a:gd name="connsiteX38" fmla="*/ 5504155 w 5752730"/>
              <a:gd name="connsiteY38" fmla="*/ 1402671 h 4882847"/>
              <a:gd name="connsiteX39" fmla="*/ 5539666 w 5752730"/>
              <a:gd name="connsiteY39" fmla="*/ 1464815 h 4882847"/>
              <a:gd name="connsiteX40" fmla="*/ 5548543 w 5752730"/>
              <a:gd name="connsiteY40" fmla="*/ 1500326 h 4882847"/>
              <a:gd name="connsiteX41" fmla="*/ 5557421 w 5752730"/>
              <a:gd name="connsiteY41" fmla="*/ 1526959 h 4882847"/>
              <a:gd name="connsiteX42" fmla="*/ 5566299 w 5752730"/>
              <a:gd name="connsiteY42" fmla="*/ 1589103 h 4882847"/>
              <a:gd name="connsiteX43" fmla="*/ 5584054 w 5752730"/>
              <a:gd name="connsiteY43" fmla="*/ 1642369 h 4882847"/>
              <a:gd name="connsiteX44" fmla="*/ 5592932 w 5752730"/>
              <a:gd name="connsiteY44" fmla="*/ 1669002 h 4882847"/>
              <a:gd name="connsiteX45" fmla="*/ 5601809 w 5752730"/>
              <a:gd name="connsiteY45" fmla="*/ 1748901 h 4882847"/>
              <a:gd name="connsiteX46" fmla="*/ 5610687 w 5752730"/>
              <a:gd name="connsiteY46" fmla="*/ 1775534 h 4882847"/>
              <a:gd name="connsiteX47" fmla="*/ 5628442 w 5752730"/>
              <a:gd name="connsiteY47" fmla="*/ 1873188 h 4882847"/>
              <a:gd name="connsiteX48" fmla="*/ 5637320 w 5752730"/>
              <a:gd name="connsiteY48" fmla="*/ 1988598 h 4882847"/>
              <a:gd name="connsiteX49" fmla="*/ 5646198 w 5752730"/>
              <a:gd name="connsiteY49" fmla="*/ 2041864 h 4882847"/>
              <a:gd name="connsiteX50" fmla="*/ 5655075 w 5752730"/>
              <a:gd name="connsiteY50" fmla="*/ 2130640 h 4882847"/>
              <a:gd name="connsiteX51" fmla="*/ 5663953 w 5752730"/>
              <a:gd name="connsiteY51" fmla="*/ 3116062 h 4882847"/>
              <a:gd name="connsiteX52" fmla="*/ 5681708 w 5752730"/>
              <a:gd name="connsiteY52" fmla="*/ 3160450 h 4882847"/>
              <a:gd name="connsiteX53" fmla="*/ 5699464 w 5752730"/>
              <a:gd name="connsiteY53" fmla="*/ 3222594 h 4882847"/>
              <a:gd name="connsiteX54" fmla="*/ 5708341 w 5752730"/>
              <a:gd name="connsiteY54" fmla="*/ 3302493 h 4882847"/>
              <a:gd name="connsiteX55" fmla="*/ 5726097 w 5752730"/>
              <a:gd name="connsiteY55" fmla="*/ 3346881 h 4882847"/>
              <a:gd name="connsiteX56" fmla="*/ 5734974 w 5752730"/>
              <a:gd name="connsiteY56" fmla="*/ 3444536 h 4882847"/>
              <a:gd name="connsiteX57" fmla="*/ 5752730 w 5752730"/>
              <a:gd name="connsiteY57" fmla="*/ 3657600 h 4882847"/>
              <a:gd name="connsiteX58" fmla="*/ 5743852 w 5752730"/>
              <a:gd name="connsiteY58" fmla="*/ 4181382 h 4882847"/>
              <a:gd name="connsiteX59" fmla="*/ 5726097 w 5752730"/>
              <a:gd name="connsiteY59" fmla="*/ 4234648 h 4882847"/>
              <a:gd name="connsiteX60" fmla="*/ 5717219 w 5752730"/>
              <a:gd name="connsiteY60" fmla="*/ 4261281 h 4882847"/>
              <a:gd name="connsiteX61" fmla="*/ 5708341 w 5752730"/>
              <a:gd name="connsiteY61" fmla="*/ 4305670 h 4882847"/>
              <a:gd name="connsiteX62" fmla="*/ 5690586 w 5752730"/>
              <a:gd name="connsiteY62" fmla="*/ 4332303 h 4882847"/>
              <a:gd name="connsiteX63" fmla="*/ 5681708 w 5752730"/>
              <a:gd name="connsiteY63" fmla="*/ 4358936 h 4882847"/>
              <a:gd name="connsiteX64" fmla="*/ 5672831 w 5752730"/>
              <a:gd name="connsiteY64" fmla="*/ 4403324 h 4882847"/>
              <a:gd name="connsiteX65" fmla="*/ 5637320 w 5752730"/>
              <a:gd name="connsiteY65" fmla="*/ 4438835 h 4882847"/>
              <a:gd name="connsiteX66" fmla="*/ 5575176 w 5752730"/>
              <a:gd name="connsiteY66" fmla="*/ 4509856 h 4882847"/>
              <a:gd name="connsiteX67" fmla="*/ 5548543 w 5752730"/>
              <a:gd name="connsiteY67" fmla="*/ 4536489 h 4882847"/>
              <a:gd name="connsiteX68" fmla="*/ 5521910 w 5752730"/>
              <a:gd name="connsiteY68" fmla="*/ 4545367 h 4882847"/>
              <a:gd name="connsiteX69" fmla="*/ 5495277 w 5752730"/>
              <a:gd name="connsiteY69" fmla="*/ 4563122 h 4882847"/>
              <a:gd name="connsiteX70" fmla="*/ 5459767 w 5752730"/>
              <a:gd name="connsiteY70" fmla="*/ 4572000 h 4882847"/>
              <a:gd name="connsiteX71" fmla="*/ 5415378 w 5752730"/>
              <a:gd name="connsiteY71" fmla="*/ 4589755 h 4882847"/>
              <a:gd name="connsiteX72" fmla="*/ 5388745 w 5752730"/>
              <a:gd name="connsiteY72" fmla="*/ 4598633 h 4882847"/>
              <a:gd name="connsiteX73" fmla="*/ 5362112 w 5752730"/>
              <a:gd name="connsiteY73" fmla="*/ 4616388 h 4882847"/>
              <a:gd name="connsiteX74" fmla="*/ 5264458 w 5752730"/>
              <a:gd name="connsiteY74" fmla="*/ 4643021 h 4882847"/>
              <a:gd name="connsiteX75" fmla="*/ 5184559 w 5752730"/>
              <a:gd name="connsiteY75" fmla="*/ 4660776 h 4882847"/>
              <a:gd name="connsiteX76" fmla="*/ 5122415 w 5752730"/>
              <a:gd name="connsiteY76" fmla="*/ 4678532 h 4882847"/>
              <a:gd name="connsiteX77" fmla="*/ 4971495 w 5752730"/>
              <a:gd name="connsiteY77" fmla="*/ 4696287 h 4882847"/>
              <a:gd name="connsiteX78" fmla="*/ 4261281 w 5752730"/>
              <a:gd name="connsiteY78" fmla="*/ 4740675 h 4882847"/>
              <a:gd name="connsiteX79" fmla="*/ 4234648 w 5752730"/>
              <a:gd name="connsiteY79" fmla="*/ 4749553 h 4882847"/>
              <a:gd name="connsiteX80" fmla="*/ 4190260 w 5752730"/>
              <a:gd name="connsiteY80" fmla="*/ 4767308 h 4882847"/>
              <a:gd name="connsiteX81" fmla="*/ 4119238 w 5752730"/>
              <a:gd name="connsiteY81" fmla="*/ 4785064 h 4882847"/>
              <a:gd name="connsiteX82" fmla="*/ 4039339 w 5752730"/>
              <a:gd name="connsiteY82" fmla="*/ 4802819 h 4882847"/>
              <a:gd name="connsiteX83" fmla="*/ 3773009 w 5752730"/>
              <a:gd name="connsiteY83" fmla="*/ 4811697 h 4882847"/>
              <a:gd name="connsiteX84" fmla="*/ 3639844 w 5752730"/>
              <a:gd name="connsiteY84" fmla="*/ 4820574 h 4882847"/>
              <a:gd name="connsiteX85" fmla="*/ 3222594 w 5752730"/>
              <a:gd name="connsiteY85" fmla="*/ 4838330 h 4882847"/>
              <a:gd name="connsiteX86" fmla="*/ 3062796 w 5752730"/>
              <a:gd name="connsiteY86" fmla="*/ 4847207 h 4882847"/>
              <a:gd name="connsiteX87" fmla="*/ 2858609 w 5752730"/>
              <a:gd name="connsiteY87" fmla="*/ 4856085 h 4882847"/>
              <a:gd name="connsiteX88" fmla="*/ 2805343 w 5752730"/>
              <a:gd name="connsiteY88" fmla="*/ 4864963 h 4882847"/>
              <a:gd name="connsiteX89" fmla="*/ 2778710 w 5752730"/>
              <a:gd name="connsiteY89" fmla="*/ 4873840 h 4882847"/>
              <a:gd name="connsiteX90" fmla="*/ 2592279 w 5752730"/>
              <a:gd name="connsiteY90" fmla="*/ 4882718 h 4882847"/>
              <a:gd name="connsiteX91" fmla="*/ 2095130 w 5752730"/>
              <a:gd name="connsiteY91" fmla="*/ 4873840 h 4882847"/>
              <a:gd name="connsiteX92" fmla="*/ 2068497 w 5752730"/>
              <a:gd name="connsiteY92" fmla="*/ 4864963 h 4882847"/>
              <a:gd name="connsiteX93" fmla="*/ 1837677 w 5752730"/>
              <a:gd name="connsiteY93" fmla="*/ 4856085 h 4882847"/>
              <a:gd name="connsiteX94" fmla="*/ 1642369 w 5752730"/>
              <a:gd name="connsiteY94" fmla="*/ 4838330 h 4882847"/>
              <a:gd name="connsiteX95" fmla="*/ 798990 w 5752730"/>
              <a:gd name="connsiteY95" fmla="*/ 4847207 h 4882847"/>
              <a:gd name="connsiteX96" fmla="*/ 701336 w 5752730"/>
              <a:gd name="connsiteY96" fmla="*/ 4864963 h 4882847"/>
              <a:gd name="connsiteX97" fmla="*/ 621437 w 5752730"/>
              <a:gd name="connsiteY97" fmla="*/ 4882718 h 4882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5752730" h="4882847">
                <a:moveTo>
                  <a:pt x="0" y="133165"/>
                </a:moveTo>
                <a:lnTo>
                  <a:pt x="124287" y="124287"/>
                </a:lnTo>
                <a:cubicBezTo>
                  <a:pt x="667351" y="95704"/>
                  <a:pt x="1432373" y="108892"/>
                  <a:pt x="1828800" y="106532"/>
                </a:cubicBezTo>
                <a:cubicBezTo>
                  <a:pt x="2153754" y="-1790"/>
                  <a:pt x="1821671" y="105877"/>
                  <a:pt x="2796466" y="88776"/>
                </a:cubicBezTo>
                <a:cubicBezTo>
                  <a:pt x="2820320" y="88358"/>
                  <a:pt x="2843727" y="82059"/>
                  <a:pt x="2867487" y="79899"/>
                </a:cubicBezTo>
                <a:cubicBezTo>
                  <a:pt x="2908851" y="76139"/>
                  <a:pt x="2950410" y="74781"/>
                  <a:pt x="2991774" y="71021"/>
                </a:cubicBezTo>
                <a:cubicBezTo>
                  <a:pt x="3139212" y="57617"/>
                  <a:pt x="3000542" y="68500"/>
                  <a:pt x="3107184" y="53266"/>
                </a:cubicBezTo>
                <a:cubicBezTo>
                  <a:pt x="3133712" y="49476"/>
                  <a:pt x="3160450" y="47347"/>
                  <a:pt x="3187083" y="44388"/>
                </a:cubicBezTo>
                <a:cubicBezTo>
                  <a:pt x="3397532" y="-25764"/>
                  <a:pt x="3177294" y="44388"/>
                  <a:pt x="3790765" y="44388"/>
                </a:cubicBezTo>
                <a:cubicBezTo>
                  <a:pt x="3897338" y="44388"/>
                  <a:pt x="4003829" y="38469"/>
                  <a:pt x="4110361" y="35510"/>
                </a:cubicBezTo>
                <a:cubicBezTo>
                  <a:pt x="4125157" y="32551"/>
                  <a:pt x="4140111" y="30293"/>
                  <a:pt x="4154749" y="26633"/>
                </a:cubicBezTo>
                <a:cubicBezTo>
                  <a:pt x="4163828" y="24363"/>
                  <a:pt x="4172304" y="20025"/>
                  <a:pt x="4181382" y="17755"/>
                </a:cubicBezTo>
                <a:cubicBezTo>
                  <a:pt x="4216004" y="9099"/>
                  <a:pt x="4252830" y="5012"/>
                  <a:pt x="4287914" y="0"/>
                </a:cubicBezTo>
                <a:lnTo>
                  <a:pt x="4793941" y="8877"/>
                </a:lnTo>
                <a:cubicBezTo>
                  <a:pt x="4806136" y="9277"/>
                  <a:pt x="4817765" y="14249"/>
                  <a:pt x="4829452" y="17755"/>
                </a:cubicBezTo>
                <a:cubicBezTo>
                  <a:pt x="4867749" y="29244"/>
                  <a:pt x="4885441" y="34530"/>
                  <a:pt x="4918229" y="53266"/>
                </a:cubicBezTo>
                <a:cubicBezTo>
                  <a:pt x="4927493" y="58560"/>
                  <a:pt x="4935055" y="66818"/>
                  <a:pt x="4944862" y="71021"/>
                </a:cubicBezTo>
                <a:cubicBezTo>
                  <a:pt x="4956076" y="75827"/>
                  <a:pt x="4968948" y="75615"/>
                  <a:pt x="4980372" y="79899"/>
                </a:cubicBezTo>
                <a:cubicBezTo>
                  <a:pt x="4992763" y="84546"/>
                  <a:pt x="5003719" y="92441"/>
                  <a:pt x="5015883" y="97654"/>
                </a:cubicBezTo>
                <a:cubicBezTo>
                  <a:pt x="5037177" y="106780"/>
                  <a:pt x="5055491" y="108970"/>
                  <a:pt x="5078027" y="115409"/>
                </a:cubicBezTo>
                <a:cubicBezTo>
                  <a:pt x="5139743" y="133042"/>
                  <a:pt x="5064431" y="113640"/>
                  <a:pt x="5140170" y="142042"/>
                </a:cubicBezTo>
                <a:cubicBezTo>
                  <a:pt x="5151594" y="146326"/>
                  <a:pt x="5164257" y="146636"/>
                  <a:pt x="5175681" y="150920"/>
                </a:cubicBezTo>
                <a:cubicBezTo>
                  <a:pt x="5188072" y="155567"/>
                  <a:pt x="5198904" y="163760"/>
                  <a:pt x="5211192" y="168675"/>
                </a:cubicBezTo>
                <a:cubicBezTo>
                  <a:pt x="5228569" y="175626"/>
                  <a:pt x="5247718" y="178061"/>
                  <a:pt x="5264458" y="186431"/>
                </a:cubicBezTo>
                <a:cubicBezTo>
                  <a:pt x="5276295" y="192349"/>
                  <a:pt x="5287681" y="199271"/>
                  <a:pt x="5299969" y="204186"/>
                </a:cubicBezTo>
                <a:cubicBezTo>
                  <a:pt x="5317346" y="211137"/>
                  <a:pt x="5335480" y="216023"/>
                  <a:pt x="5353235" y="221941"/>
                </a:cubicBezTo>
                <a:cubicBezTo>
                  <a:pt x="5362113" y="224900"/>
                  <a:pt x="5372082" y="225628"/>
                  <a:pt x="5379868" y="230819"/>
                </a:cubicBezTo>
                <a:cubicBezTo>
                  <a:pt x="5414287" y="253765"/>
                  <a:pt x="5396379" y="245200"/>
                  <a:pt x="5433134" y="257452"/>
                </a:cubicBezTo>
                <a:cubicBezTo>
                  <a:pt x="5439052" y="266330"/>
                  <a:pt x="5443344" y="276540"/>
                  <a:pt x="5450889" y="284085"/>
                </a:cubicBezTo>
                <a:cubicBezTo>
                  <a:pt x="5458434" y="291630"/>
                  <a:pt x="5470857" y="293509"/>
                  <a:pt x="5477522" y="301840"/>
                </a:cubicBezTo>
                <a:cubicBezTo>
                  <a:pt x="5483368" y="309147"/>
                  <a:pt x="5482215" y="320103"/>
                  <a:pt x="5486400" y="328473"/>
                </a:cubicBezTo>
                <a:cubicBezTo>
                  <a:pt x="5491172" y="338016"/>
                  <a:pt x="5498237" y="346228"/>
                  <a:pt x="5504155" y="355106"/>
                </a:cubicBezTo>
                <a:cubicBezTo>
                  <a:pt x="5507114" y="378780"/>
                  <a:pt x="5509659" y="402510"/>
                  <a:pt x="5513033" y="426128"/>
                </a:cubicBezTo>
                <a:cubicBezTo>
                  <a:pt x="5515579" y="443947"/>
                  <a:pt x="5521910" y="461394"/>
                  <a:pt x="5521910" y="479394"/>
                </a:cubicBezTo>
                <a:cubicBezTo>
                  <a:pt x="5521910" y="654013"/>
                  <a:pt x="5518092" y="828630"/>
                  <a:pt x="5513033" y="1003176"/>
                </a:cubicBezTo>
                <a:cubicBezTo>
                  <a:pt x="5512171" y="1032903"/>
                  <a:pt x="5506625" y="1062316"/>
                  <a:pt x="5504155" y="1091953"/>
                </a:cubicBezTo>
                <a:cubicBezTo>
                  <a:pt x="5491292" y="1246304"/>
                  <a:pt x="5507958" y="1171855"/>
                  <a:pt x="5477522" y="1278384"/>
                </a:cubicBezTo>
                <a:cubicBezTo>
                  <a:pt x="5480481" y="1305017"/>
                  <a:pt x="5480785" y="1332081"/>
                  <a:pt x="5486400" y="1358283"/>
                </a:cubicBezTo>
                <a:cubicBezTo>
                  <a:pt x="5489739" y="1373865"/>
                  <a:pt x="5497683" y="1388109"/>
                  <a:pt x="5504155" y="1402671"/>
                </a:cubicBezTo>
                <a:cubicBezTo>
                  <a:pt x="5519174" y="1436465"/>
                  <a:pt x="5520622" y="1436249"/>
                  <a:pt x="5539666" y="1464815"/>
                </a:cubicBezTo>
                <a:cubicBezTo>
                  <a:pt x="5542625" y="1476652"/>
                  <a:pt x="5545191" y="1488594"/>
                  <a:pt x="5548543" y="1500326"/>
                </a:cubicBezTo>
                <a:cubicBezTo>
                  <a:pt x="5551114" y="1509324"/>
                  <a:pt x="5555586" y="1517783"/>
                  <a:pt x="5557421" y="1526959"/>
                </a:cubicBezTo>
                <a:cubicBezTo>
                  <a:pt x="5561525" y="1547478"/>
                  <a:pt x="5561594" y="1568714"/>
                  <a:pt x="5566299" y="1589103"/>
                </a:cubicBezTo>
                <a:cubicBezTo>
                  <a:pt x="5570507" y="1607339"/>
                  <a:pt x="5578136" y="1624614"/>
                  <a:pt x="5584054" y="1642369"/>
                </a:cubicBezTo>
                <a:lnTo>
                  <a:pt x="5592932" y="1669002"/>
                </a:lnTo>
                <a:cubicBezTo>
                  <a:pt x="5595891" y="1695635"/>
                  <a:pt x="5597404" y="1722469"/>
                  <a:pt x="5601809" y="1748901"/>
                </a:cubicBezTo>
                <a:cubicBezTo>
                  <a:pt x="5603347" y="1758132"/>
                  <a:pt x="5608852" y="1766358"/>
                  <a:pt x="5610687" y="1775534"/>
                </a:cubicBezTo>
                <a:cubicBezTo>
                  <a:pt x="5642509" y="1934635"/>
                  <a:pt x="5602118" y="1767884"/>
                  <a:pt x="5628442" y="1873188"/>
                </a:cubicBezTo>
                <a:cubicBezTo>
                  <a:pt x="5631401" y="1911658"/>
                  <a:pt x="5633281" y="1950226"/>
                  <a:pt x="5637320" y="1988598"/>
                </a:cubicBezTo>
                <a:cubicBezTo>
                  <a:pt x="5639204" y="2006499"/>
                  <a:pt x="5643965" y="2024003"/>
                  <a:pt x="5646198" y="2041864"/>
                </a:cubicBezTo>
                <a:cubicBezTo>
                  <a:pt x="5649887" y="2071374"/>
                  <a:pt x="5652116" y="2101048"/>
                  <a:pt x="5655075" y="2130640"/>
                </a:cubicBezTo>
                <a:cubicBezTo>
                  <a:pt x="5658034" y="2459114"/>
                  <a:pt x="5655460" y="2787684"/>
                  <a:pt x="5663953" y="3116062"/>
                </a:cubicBezTo>
                <a:cubicBezTo>
                  <a:pt x="5664365" y="3131992"/>
                  <a:pt x="5676669" y="3145332"/>
                  <a:pt x="5681708" y="3160450"/>
                </a:cubicBezTo>
                <a:cubicBezTo>
                  <a:pt x="5688521" y="3180888"/>
                  <a:pt x="5693545" y="3201879"/>
                  <a:pt x="5699464" y="3222594"/>
                </a:cubicBezTo>
                <a:cubicBezTo>
                  <a:pt x="5702423" y="3249227"/>
                  <a:pt x="5702726" y="3276291"/>
                  <a:pt x="5708341" y="3302493"/>
                </a:cubicBezTo>
                <a:cubicBezTo>
                  <a:pt x="5711680" y="3318075"/>
                  <a:pt x="5723160" y="3331218"/>
                  <a:pt x="5726097" y="3346881"/>
                </a:cubicBezTo>
                <a:cubicBezTo>
                  <a:pt x="5732121" y="3379007"/>
                  <a:pt x="5732467" y="3411946"/>
                  <a:pt x="5734974" y="3444536"/>
                </a:cubicBezTo>
                <a:cubicBezTo>
                  <a:pt x="5750962" y="3652382"/>
                  <a:pt x="5735730" y="3504607"/>
                  <a:pt x="5752730" y="3657600"/>
                </a:cubicBezTo>
                <a:cubicBezTo>
                  <a:pt x="5749771" y="3832194"/>
                  <a:pt x="5751903" y="4006949"/>
                  <a:pt x="5743852" y="4181382"/>
                </a:cubicBezTo>
                <a:cubicBezTo>
                  <a:pt x="5742989" y="4200078"/>
                  <a:pt x="5732015" y="4216893"/>
                  <a:pt x="5726097" y="4234648"/>
                </a:cubicBezTo>
                <a:cubicBezTo>
                  <a:pt x="5723138" y="4243526"/>
                  <a:pt x="5719054" y="4252105"/>
                  <a:pt x="5717219" y="4261281"/>
                </a:cubicBezTo>
                <a:cubicBezTo>
                  <a:pt x="5714260" y="4276077"/>
                  <a:pt x="5713639" y="4291541"/>
                  <a:pt x="5708341" y="4305670"/>
                </a:cubicBezTo>
                <a:cubicBezTo>
                  <a:pt x="5704595" y="4315660"/>
                  <a:pt x="5695358" y="4322760"/>
                  <a:pt x="5690586" y="4332303"/>
                </a:cubicBezTo>
                <a:cubicBezTo>
                  <a:pt x="5686401" y="4340673"/>
                  <a:pt x="5683978" y="4349857"/>
                  <a:pt x="5681708" y="4358936"/>
                </a:cubicBezTo>
                <a:cubicBezTo>
                  <a:pt x="5678048" y="4373574"/>
                  <a:pt x="5680159" y="4390134"/>
                  <a:pt x="5672831" y="4403324"/>
                </a:cubicBezTo>
                <a:cubicBezTo>
                  <a:pt x="5664701" y="4417957"/>
                  <a:pt x="5646606" y="4424906"/>
                  <a:pt x="5637320" y="4438835"/>
                </a:cubicBezTo>
                <a:cubicBezTo>
                  <a:pt x="5607958" y="4482879"/>
                  <a:pt x="5627110" y="4457922"/>
                  <a:pt x="5575176" y="4509856"/>
                </a:cubicBezTo>
                <a:cubicBezTo>
                  <a:pt x="5566298" y="4518734"/>
                  <a:pt x="5560454" y="4532519"/>
                  <a:pt x="5548543" y="4536489"/>
                </a:cubicBezTo>
                <a:cubicBezTo>
                  <a:pt x="5539665" y="4539448"/>
                  <a:pt x="5530280" y="4541182"/>
                  <a:pt x="5521910" y="4545367"/>
                </a:cubicBezTo>
                <a:cubicBezTo>
                  <a:pt x="5512367" y="4550139"/>
                  <a:pt x="5505084" y="4558919"/>
                  <a:pt x="5495277" y="4563122"/>
                </a:cubicBezTo>
                <a:cubicBezTo>
                  <a:pt x="5484063" y="4567928"/>
                  <a:pt x="5471342" y="4568142"/>
                  <a:pt x="5459767" y="4572000"/>
                </a:cubicBezTo>
                <a:cubicBezTo>
                  <a:pt x="5444649" y="4577039"/>
                  <a:pt x="5430299" y="4584160"/>
                  <a:pt x="5415378" y="4589755"/>
                </a:cubicBezTo>
                <a:cubicBezTo>
                  <a:pt x="5406616" y="4593041"/>
                  <a:pt x="5397115" y="4594448"/>
                  <a:pt x="5388745" y="4598633"/>
                </a:cubicBezTo>
                <a:cubicBezTo>
                  <a:pt x="5379202" y="4603405"/>
                  <a:pt x="5371862" y="4612055"/>
                  <a:pt x="5362112" y="4616388"/>
                </a:cubicBezTo>
                <a:cubicBezTo>
                  <a:pt x="5313138" y="4638154"/>
                  <a:pt x="5312197" y="4631086"/>
                  <a:pt x="5264458" y="4643021"/>
                </a:cubicBezTo>
                <a:cubicBezTo>
                  <a:pt x="5177050" y="4664874"/>
                  <a:pt x="5331111" y="4636353"/>
                  <a:pt x="5184559" y="4660776"/>
                </a:cubicBezTo>
                <a:cubicBezTo>
                  <a:pt x="5159177" y="4669237"/>
                  <a:pt x="5150282" y="4672959"/>
                  <a:pt x="5122415" y="4678532"/>
                </a:cubicBezTo>
                <a:cubicBezTo>
                  <a:pt x="5070033" y="4689008"/>
                  <a:pt x="5026925" y="4692632"/>
                  <a:pt x="4971495" y="4696287"/>
                </a:cubicBezTo>
                <a:lnTo>
                  <a:pt x="4261281" y="4740675"/>
                </a:lnTo>
                <a:cubicBezTo>
                  <a:pt x="4252403" y="4743634"/>
                  <a:pt x="4243410" y="4746267"/>
                  <a:pt x="4234648" y="4749553"/>
                </a:cubicBezTo>
                <a:cubicBezTo>
                  <a:pt x="4219727" y="4755148"/>
                  <a:pt x="4205491" y="4762621"/>
                  <a:pt x="4190260" y="4767308"/>
                </a:cubicBezTo>
                <a:cubicBezTo>
                  <a:pt x="4166936" y="4774485"/>
                  <a:pt x="4142389" y="4777348"/>
                  <a:pt x="4119238" y="4785064"/>
                </a:cubicBezTo>
                <a:cubicBezTo>
                  <a:pt x="4088526" y="4795301"/>
                  <a:pt x="4076834" y="4800736"/>
                  <a:pt x="4039339" y="4802819"/>
                </a:cubicBezTo>
                <a:cubicBezTo>
                  <a:pt x="3950650" y="4807746"/>
                  <a:pt x="3861747" y="4807753"/>
                  <a:pt x="3773009" y="4811697"/>
                </a:cubicBezTo>
                <a:cubicBezTo>
                  <a:pt x="3728566" y="4813672"/>
                  <a:pt x="3684232" y="4817615"/>
                  <a:pt x="3639844" y="4820574"/>
                </a:cubicBezTo>
                <a:cubicBezTo>
                  <a:pt x="3454672" y="4847028"/>
                  <a:pt x="3631514" y="4824230"/>
                  <a:pt x="3222594" y="4838330"/>
                </a:cubicBezTo>
                <a:cubicBezTo>
                  <a:pt x="3169278" y="4840168"/>
                  <a:pt x="3116081" y="4844608"/>
                  <a:pt x="3062796" y="4847207"/>
                </a:cubicBezTo>
                <a:lnTo>
                  <a:pt x="2858609" y="4856085"/>
                </a:lnTo>
                <a:cubicBezTo>
                  <a:pt x="2840854" y="4859044"/>
                  <a:pt x="2822915" y="4861058"/>
                  <a:pt x="2805343" y="4864963"/>
                </a:cubicBezTo>
                <a:cubicBezTo>
                  <a:pt x="2796208" y="4866993"/>
                  <a:pt x="2788035" y="4873063"/>
                  <a:pt x="2778710" y="4873840"/>
                </a:cubicBezTo>
                <a:cubicBezTo>
                  <a:pt x="2716711" y="4879007"/>
                  <a:pt x="2654423" y="4879759"/>
                  <a:pt x="2592279" y="4882718"/>
                </a:cubicBezTo>
                <a:lnTo>
                  <a:pt x="2095130" y="4873840"/>
                </a:lnTo>
                <a:cubicBezTo>
                  <a:pt x="2085778" y="4873523"/>
                  <a:pt x="2077833" y="4865607"/>
                  <a:pt x="2068497" y="4864963"/>
                </a:cubicBezTo>
                <a:cubicBezTo>
                  <a:pt x="1991683" y="4859666"/>
                  <a:pt x="1914617" y="4859044"/>
                  <a:pt x="1837677" y="4856085"/>
                </a:cubicBezTo>
                <a:cubicBezTo>
                  <a:pt x="1765303" y="4845745"/>
                  <a:pt x="1724534" y="4838330"/>
                  <a:pt x="1642369" y="4838330"/>
                </a:cubicBezTo>
                <a:cubicBezTo>
                  <a:pt x="1361227" y="4838330"/>
                  <a:pt x="1080116" y="4844248"/>
                  <a:pt x="798990" y="4847207"/>
                </a:cubicBezTo>
                <a:cubicBezTo>
                  <a:pt x="781586" y="4850108"/>
                  <a:pt x="720836" y="4859645"/>
                  <a:pt x="701336" y="4864963"/>
                </a:cubicBezTo>
                <a:cubicBezTo>
                  <a:pt x="625941" y="4885525"/>
                  <a:pt x="673287" y="4882718"/>
                  <a:pt x="621437" y="4882718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3F4652-0CA3-4267-9360-F5D62185409F}"/>
              </a:ext>
            </a:extLst>
          </p:cNvPr>
          <p:cNvSpPr txBox="1"/>
          <p:nvPr/>
        </p:nvSpPr>
        <p:spPr>
          <a:xfrm>
            <a:off x="1236136" y="5556141"/>
            <a:ext cx="103735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0070C0"/>
                </a:solidFill>
              </a:rPr>
              <a:t>A Block Diagram of a System of Intelligence For Enterprise Processes  </a:t>
            </a:r>
          </a:p>
          <a:p>
            <a:pPr algn="ctr"/>
            <a:r>
              <a:rPr lang="en-US" sz="2000" i="1" dirty="0">
                <a:solidFill>
                  <a:srgbClr val="0070C0"/>
                </a:solidFill>
              </a:rPr>
              <a:t>The Complete Perception-Action Cycle of AI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B193A5-3852-431C-BF79-C8C90041A38D}"/>
              </a:ext>
            </a:extLst>
          </p:cNvPr>
          <p:cNvSpPr txBox="1"/>
          <p:nvPr/>
        </p:nvSpPr>
        <p:spPr>
          <a:xfrm>
            <a:off x="3865409" y="991228"/>
            <a:ext cx="277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Perception-Action Cycle</a:t>
            </a:r>
          </a:p>
        </p:txBody>
      </p:sp>
    </p:spTree>
    <p:extLst>
      <p:ext uri="{BB962C8B-B14F-4D97-AF65-F5344CB8AC3E}">
        <p14:creationId xmlns:p14="http://schemas.microsoft.com/office/powerpoint/2010/main" val="116908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5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F33772-47E8-4B51-9EF7-C670B2319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925" y="902581"/>
            <a:ext cx="5129784" cy="50528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58E032-0B2D-45F2-B82E-F4AAEBB00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70" y="3240195"/>
            <a:ext cx="5129784" cy="28342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DAF3EF-E730-43F7-907D-339E9CBC7630}"/>
              </a:ext>
            </a:extLst>
          </p:cNvPr>
          <p:cNvSpPr txBox="1"/>
          <p:nvPr/>
        </p:nvSpPr>
        <p:spPr>
          <a:xfrm>
            <a:off x="886808" y="586979"/>
            <a:ext cx="46385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Neuro-Scientists such as Glimcher (2011)  and Gold/Shadlen (2007).</a:t>
            </a:r>
          </a:p>
          <a:p>
            <a:endParaRPr lang="en-US" sz="2000" dirty="0"/>
          </a:p>
          <a:p>
            <a:r>
              <a:rPr lang="en-US" sz="2000" dirty="0"/>
              <a:t>AI Feedback Enables The User to Update His/Her Beliefs </a:t>
            </a:r>
            <a:r>
              <a:rPr lang="en-US" sz="2000" i="1" dirty="0"/>
              <a:t>Rationally</a:t>
            </a:r>
            <a:r>
              <a:rPr lang="en-US" sz="2000" dirty="0"/>
              <a:t> Following the Rules of Probability and Expected Value By Presenting Evidence Tied To History.</a:t>
            </a:r>
          </a:p>
        </p:txBody>
      </p:sp>
      <p:sp>
        <p:nvSpPr>
          <p:cNvPr id="16" name="Arrow: Curved Left 15">
            <a:extLst>
              <a:ext uri="{FF2B5EF4-FFF2-40B4-BE49-F238E27FC236}">
                <a16:creationId xmlns:a16="http://schemas.microsoft.com/office/drawing/2014/main" id="{56037FF0-E5D8-4966-BD25-502FAFDB7C95}"/>
              </a:ext>
            </a:extLst>
          </p:cNvPr>
          <p:cNvSpPr/>
          <p:nvPr/>
        </p:nvSpPr>
        <p:spPr>
          <a:xfrm rot="14064964">
            <a:off x="5500249" y="1957580"/>
            <a:ext cx="559210" cy="1515460"/>
          </a:xfrm>
          <a:prstGeom prst="curved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" name="Picture 17" descr="A close up of a person&#10;&#10;Description automatically generated">
            <a:extLst>
              <a:ext uri="{FF2B5EF4-FFF2-40B4-BE49-F238E27FC236}">
                <a16:creationId xmlns:a16="http://schemas.microsoft.com/office/drawing/2014/main" id="{EDF8C063-28E7-45CD-B6E2-513377BEE9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526752" y="5050374"/>
            <a:ext cx="1882710" cy="147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3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D8EE8D-AA91-4C45-8CFC-BD2431C18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335830"/>
            <a:ext cx="110680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54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5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A205C8-CC89-4595-AF4F-5D536EB2E70E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643467" y="1493630"/>
            <a:ext cx="10905066" cy="43347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A6320D-EDF0-41D5-84E9-754E7CBEC1A0}"/>
              </a:ext>
            </a:extLst>
          </p:cNvPr>
          <p:cNvSpPr txBox="1"/>
          <p:nvPr/>
        </p:nvSpPr>
        <p:spPr>
          <a:xfrm>
            <a:off x="841331" y="405474"/>
            <a:ext cx="105093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Updating Beliefs Given Evidence--- A Quick Illustration of Hiring an Employee</a:t>
            </a:r>
            <a:endParaRPr 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9F733A-4B98-4776-AE1D-8F9E9AA2AB82}"/>
              </a:ext>
            </a:extLst>
          </p:cNvPr>
          <p:cNvSpPr txBox="1"/>
          <p:nvPr/>
        </p:nvSpPr>
        <p:spPr>
          <a:xfrm>
            <a:off x="2688919" y="5902979"/>
            <a:ext cx="6814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No Current Evidence—Just General History and Personal Judgment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2AF309-1C99-4638-A52C-9DAF5ED71EFB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7525692" y="1705213"/>
            <a:ext cx="4169508" cy="123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1634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6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2A7788-70CE-4058-9637-FF4DCA528F58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1139357" y="1266861"/>
            <a:ext cx="10211311" cy="43261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D82A40-7E5C-4AEB-A077-30339B0468F0}"/>
              </a:ext>
            </a:extLst>
          </p:cNvPr>
          <p:cNvSpPr txBox="1"/>
          <p:nvPr/>
        </p:nvSpPr>
        <p:spPr>
          <a:xfrm>
            <a:off x="977029" y="562656"/>
            <a:ext cx="10509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Updating Beliefs Given Evidence--- Continued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2AD459-4CA8-48D1-BA06-900895D71518}"/>
              </a:ext>
            </a:extLst>
          </p:cNvPr>
          <p:cNvSpPr txBox="1"/>
          <p:nvPr/>
        </p:nvSpPr>
        <p:spPr>
          <a:xfrm>
            <a:off x="2157468" y="5769392"/>
            <a:ext cx="8830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Learning Prediction and Managerial Interview Agree that Employee Will Stay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AE3F2AAB-66C0-471B-B058-A21D9377F811}"/>
              </a:ext>
            </a:extLst>
          </p:cNvPr>
          <p:cNvSpPr/>
          <p:nvPr/>
        </p:nvSpPr>
        <p:spPr>
          <a:xfrm rot="16200000">
            <a:off x="6336938" y="3645838"/>
            <a:ext cx="369333" cy="3594409"/>
          </a:xfrm>
          <a:prstGeom prst="lef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62E4A7-E425-48E6-9D83-1F5CE4483F95}"/>
              </a:ext>
            </a:extLst>
          </p:cNvPr>
          <p:cNvSpPr txBox="1"/>
          <p:nvPr/>
        </p:nvSpPr>
        <p:spPr>
          <a:xfrm>
            <a:off x="4724400" y="5104666"/>
            <a:ext cx="3858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From Machine Learning Classification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0B034A2-27D3-4BF2-A95E-BA7B0AD4F6C5}"/>
              </a:ext>
            </a:extLst>
          </p:cNvPr>
          <p:cNvSpPr/>
          <p:nvPr/>
        </p:nvSpPr>
        <p:spPr>
          <a:xfrm rot="16200000">
            <a:off x="6284229" y="4800570"/>
            <a:ext cx="369332" cy="369332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206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6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4CEE98-C8FC-4E34-AAB4-91013A654F4E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1054271" y="1064835"/>
            <a:ext cx="10509338" cy="4843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EE26D5-B83A-4296-8C11-6125B13DD011}"/>
              </a:ext>
            </a:extLst>
          </p:cNvPr>
          <p:cNvSpPr txBox="1"/>
          <p:nvPr/>
        </p:nvSpPr>
        <p:spPr>
          <a:xfrm>
            <a:off x="1054272" y="480060"/>
            <a:ext cx="10509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Updating Beliefs Given Evidence--- Continued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11C593-8DD1-41EB-AC47-55D6DB2D64E4}"/>
              </a:ext>
            </a:extLst>
          </p:cNvPr>
          <p:cNvSpPr txBox="1"/>
          <p:nvPr/>
        </p:nvSpPr>
        <p:spPr>
          <a:xfrm>
            <a:off x="2732760" y="5954565"/>
            <a:ext cx="8830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Learning Prediction and Managerial Interview Evidence Disagree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CFD686-9FC1-4AF2-B2C1-F1F6D75ECC5C}"/>
              </a:ext>
            </a:extLst>
          </p:cNvPr>
          <p:cNvSpPr txBox="1"/>
          <p:nvPr/>
        </p:nvSpPr>
        <p:spPr>
          <a:xfrm>
            <a:off x="8194110" y="1401793"/>
            <a:ext cx="3206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Machine Learning Prediction Causes the Manager to Rethink About Hiring the Candidate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513594-129A-4EA5-974E-214AE7BCD96D}"/>
              </a:ext>
            </a:extLst>
          </p:cNvPr>
          <p:cNvCxnSpPr>
            <a:stCxn id="7" idx="1"/>
          </p:cNvCxnSpPr>
          <p:nvPr/>
        </p:nvCxnSpPr>
        <p:spPr>
          <a:xfrm flipH="1">
            <a:off x="6611656" y="2001958"/>
            <a:ext cx="1582454" cy="138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eft Brace 10">
            <a:extLst>
              <a:ext uri="{FF2B5EF4-FFF2-40B4-BE49-F238E27FC236}">
                <a16:creationId xmlns:a16="http://schemas.microsoft.com/office/drawing/2014/main" id="{5B959C49-43DE-41BB-805D-87D206A007D3}"/>
              </a:ext>
            </a:extLst>
          </p:cNvPr>
          <p:cNvSpPr/>
          <p:nvPr/>
        </p:nvSpPr>
        <p:spPr>
          <a:xfrm rot="16200000">
            <a:off x="6203123" y="3688183"/>
            <a:ext cx="369333" cy="3594409"/>
          </a:xfrm>
          <a:prstGeom prst="lef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1FE7E-A1AA-40BE-9366-FE8E93B86700}"/>
              </a:ext>
            </a:extLst>
          </p:cNvPr>
          <p:cNvSpPr txBox="1"/>
          <p:nvPr/>
        </p:nvSpPr>
        <p:spPr>
          <a:xfrm>
            <a:off x="4590585" y="5147011"/>
            <a:ext cx="3858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From Machine Learning Classification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060B27-C3D8-4C7B-8F7A-76B9D6D118C9}"/>
              </a:ext>
            </a:extLst>
          </p:cNvPr>
          <p:cNvSpPr txBox="1"/>
          <p:nvPr/>
        </p:nvSpPr>
        <p:spPr>
          <a:xfrm>
            <a:off x="6623136" y="5527798"/>
            <a:ext cx="516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 ML Prediction May Consider Many, Many Factors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8352CDD-4471-45AD-BC1F-8530F228C8FC}"/>
              </a:ext>
            </a:extLst>
          </p:cNvPr>
          <p:cNvSpPr/>
          <p:nvPr/>
        </p:nvSpPr>
        <p:spPr>
          <a:xfrm rot="16200000">
            <a:off x="6150414" y="4877523"/>
            <a:ext cx="369332" cy="369332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98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12404F30-3B00-47A4-BDD2-0A8356D78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134" y="643467"/>
            <a:ext cx="721173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7030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A48390-B2DB-45E4-9580-3C1E2D27D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200" y="685800"/>
            <a:ext cx="7100046" cy="54864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42F26D2-5840-4C35-957B-E5D0E2868E6A}"/>
              </a:ext>
            </a:extLst>
          </p:cNvPr>
          <p:cNvGrpSpPr/>
          <p:nvPr/>
        </p:nvGrpSpPr>
        <p:grpSpPr>
          <a:xfrm>
            <a:off x="6123939" y="2276139"/>
            <a:ext cx="2373290" cy="1631216"/>
            <a:chOff x="6355061" y="2921738"/>
            <a:chExt cx="2995807" cy="1938134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38F5EE6-4D26-4A2B-A41A-1CAF0201E7C5}"/>
                </a:ext>
              </a:extLst>
            </p:cNvPr>
            <p:cNvSpPr/>
            <p:nvPr/>
          </p:nvSpPr>
          <p:spPr>
            <a:xfrm>
              <a:off x="6355061" y="3004397"/>
              <a:ext cx="2995807" cy="177281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886FC5-DA8E-4FB4-AA9E-5A2840F6A198}"/>
                </a:ext>
              </a:extLst>
            </p:cNvPr>
            <p:cNvSpPr txBox="1"/>
            <p:nvPr/>
          </p:nvSpPr>
          <p:spPr>
            <a:xfrm>
              <a:off x="6633591" y="2921738"/>
              <a:ext cx="2627697" cy="1938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The Intake Process Begins With Management Communication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46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1BA19F2-8159-4DE0-ACA1-F80168220E8E}"/>
              </a:ext>
            </a:extLst>
          </p:cNvPr>
          <p:cNvGrpSpPr/>
          <p:nvPr/>
        </p:nvGrpSpPr>
        <p:grpSpPr>
          <a:xfrm>
            <a:off x="1213709" y="643466"/>
            <a:ext cx="9764582" cy="5571067"/>
            <a:chOff x="224571" y="98474"/>
            <a:chExt cx="11742857" cy="654957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B3A484-B6B4-4E5C-92B9-3A2E764E5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4571" y="209952"/>
              <a:ext cx="11742857" cy="643809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88A7349-D72C-41D7-BC4B-67A216F157FD}"/>
                </a:ext>
              </a:extLst>
            </p:cNvPr>
            <p:cNvSpPr/>
            <p:nvPr/>
          </p:nvSpPr>
          <p:spPr>
            <a:xfrm>
              <a:off x="2729132" y="98474"/>
              <a:ext cx="6414868" cy="407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4331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231D65-C500-40FA-96A1-D24B08D350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24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7170D0-0F18-4370-827A-97F4F20C3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46" y="2072640"/>
            <a:ext cx="10370567" cy="238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10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5EBC05-7F64-4388-A0D0-308483587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521" y="0"/>
            <a:ext cx="54069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88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2F8AEA1-AEF5-455F-B60A-C1A9A3D78A98}"/>
              </a:ext>
            </a:extLst>
          </p:cNvPr>
          <p:cNvSpPr txBox="1"/>
          <p:nvPr/>
        </p:nvSpPr>
        <p:spPr>
          <a:xfrm>
            <a:off x="485775" y="461962"/>
            <a:ext cx="2019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Wisconsin Example: </a:t>
            </a:r>
          </a:p>
          <a:p>
            <a:r>
              <a:rPr lang="en-US" dirty="0"/>
              <a:t>Variable Importance </a:t>
            </a:r>
            <a:r>
              <a:rPr lang="en-US" dirty="0" err="1"/>
              <a:t>Treenet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22B440-B7CC-4848-ADEE-1D01BDD09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461962"/>
            <a:ext cx="5791200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913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4C1712-45A8-4427-A2EC-4B4170F7DCD9}"/>
              </a:ext>
            </a:extLst>
          </p:cNvPr>
          <p:cNvSpPr txBox="1"/>
          <p:nvPr/>
        </p:nvSpPr>
        <p:spPr>
          <a:xfrm>
            <a:off x="3448050" y="85725"/>
            <a:ext cx="516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Variable Importance Random Forest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4B7E16-C636-4F54-83A8-C6A09FCFE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917" y="0"/>
            <a:ext cx="580016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90C200-ACF3-4B25-872D-01BD14D7F1D9}"/>
              </a:ext>
            </a:extLst>
          </p:cNvPr>
          <p:cNvSpPr txBox="1"/>
          <p:nvPr/>
        </p:nvSpPr>
        <p:spPr>
          <a:xfrm>
            <a:off x="485775" y="461962"/>
            <a:ext cx="2019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Wisconsin Example: </a:t>
            </a:r>
          </a:p>
          <a:p>
            <a:r>
              <a:rPr lang="en-US" dirty="0"/>
              <a:t>Variable Importance Random Forest</a:t>
            </a:r>
          </a:p>
        </p:txBody>
      </p:sp>
    </p:spTree>
    <p:extLst>
      <p:ext uri="{BB962C8B-B14F-4D97-AF65-F5344CB8AC3E}">
        <p14:creationId xmlns:p14="http://schemas.microsoft.com/office/powerpoint/2010/main" val="2632016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5B772F-E30F-4681-85E6-A384E6C014E4}"/>
              </a:ext>
            </a:extLst>
          </p:cNvPr>
          <p:cNvSpPr txBox="1"/>
          <p:nvPr/>
        </p:nvSpPr>
        <p:spPr>
          <a:xfrm>
            <a:off x="2290354" y="174171"/>
            <a:ext cx="788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Variable Importance A Multi-Modeling 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9EA6B9-72C3-47A0-AA0B-4685A8244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154"/>
            <a:ext cx="12192000" cy="500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821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A3947F-2BD3-4968-817D-823D913F0E96}"/>
              </a:ext>
            </a:extLst>
          </p:cNvPr>
          <p:cNvSpPr txBox="1"/>
          <p:nvPr/>
        </p:nvSpPr>
        <p:spPr>
          <a:xfrm>
            <a:off x="276687" y="1042646"/>
            <a:ext cx="14988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Forest Model Performance For Wisconsin Counties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5FB399-C579-4E87-BD04-3FD424A8C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880" y="62144"/>
            <a:ext cx="10118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355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552150-534E-42C0-87B0-963D6DD28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52" y="1508289"/>
            <a:ext cx="11226695" cy="33182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CA976E-2935-4E1E-9A36-5915E2D1161F}"/>
              </a:ext>
            </a:extLst>
          </p:cNvPr>
          <p:cNvSpPr txBox="1"/>
          <p:nvPr/>
        </p:nvSpPr>
        <p:spPr>
          <a:xfrm>
            <a:off x="12505509" y="48265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8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681</Words>
  <Application>Microsoft Office PowerPoint</Application>
  <PresentationFormat>Widescreen</PresentationFormat>
  <Paragraphs>141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Aaron</dc:creator>
  <cp:lastModifiedBy>John Aaron</cp:lastModifiedBy>
  <cp:revision>15</cp:revision>
  <dcterms:created xsi:type="dcterms:W3CDTF">2020-07-20T16:43:38Z</dcterms:created>
  <dcterms:modified xsi:type="dcterms:W3CDTF">2020-07-23T15:38:32Z</dcterms:modified>
</cp:coreProperties>
</file>